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82815-096D-428E-BF3D-12E0FC1AD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ECF1574-465F-437A-960D-53AFBAACE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60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991EE-B6DB-4807-916B-5423203A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1173A91-B7FE-428B-8B91-B1BD625FE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93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A81C57-E037-4292-8875-00C71F8B1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FE883D-904D-45B7-A1F0-3AAC02C56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D4A39-44BB-493A-87E9-6DB313F4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4EFF5F-FD63-4E42-BF98-8B31BC61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A1B925-90F6-4122-821A-CE9FC141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9079C1-DE8E-4EE3-8FB0-DF0FEA6FB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9409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FBAB2-A9AF-43CF-9EB8-5997B5EA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0CBEDE-BFA4-4E18-9154-1975453AF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017E19-4B71-4C6B-B152-1E73A84A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29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8618EF-B2B9-42DC-8E51-91EE4C40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0B8F58-4412-4063-8C25-9B836DDF2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FA571E-BA86-41E9-8FCA-72A3124E6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3D3E0A-98BF-432F-A457-64A0FEB8B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D8A31CE-5C71-4C5D-B4BC-F179AE6FE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09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8E4FE-65F4-4C95-B806-A0F457765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4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1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7331CB-9B2C-41E9-811E-8A6EC623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3DF8D9-659D-4FE8-AE05-44E4393F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B1CACF-0880-44C3-A126-CEAAE9418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3149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96FD22-AEF5-483F-A55D-0850177A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77875EB-B25D-4B81-A2E6-1B4D3D366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666825-C778-4702-B50D-77B25763D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4174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65EE7C-1B27-4756-B65E-5552018C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941C0A-6F88-43FE-BF47-448A3050F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grpSp>
        <p:nvGrpSpPr>
          <p:cNvPr id="8" name="Gruppo 7"/>
          <p:cNvGrpSpPr/>
          <p:nvPr userDrawn="1"/>
        </p:nvGrpSpPr>
        <p:grpSpPr>
          <a:xfrm>
            <a:off x="0" y="6210300"/>
            <a:ext cx="12192000" cy="647700"/>
            <a:chOff x="0" y="6217136"/>
            <a:chExt cx="12192000" cy="6477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9696F11-8B4A-41A0-A813-51CEC2A00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11" y="6346825"/>
              <a:ext cx="725805" cy="37465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13A78CD-4F2D-44F4-8013-AC69EC4B4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1" t="15483" r="3004" b="14543"/>
            <a:stretch>
              <a:fillRect/>
            </a:stretch>
          </p:blipFill>
          <p:spPr bwMode="auto">
            <a:xfrm>
              <a:off x="1524000" y="6477000"/>
              <a:ext cx="1109345" cy="244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magine 10" descr="Bandiera d'Italia">
              <a:extLst>
                <a:ext uri="{FF2B5EF4-FFF2-40B4-BE49-F238E27FC236}">
                  <a16:creationId xmlns:a16="http://schemas.microsoft.com/office/drawing/2014/main" id="{1F84D92F-3F87-4808-BC74-CE17BE340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8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magine 11" descr="Bandiera della Germania">
              <a:extLst>
                <a:ext uri="{FF2B5EF4-FFF2-40B4-BE49-F238E27FC236}">
                  <a16:creationId xmlns:a16="http://schemas.microsoft.com/office/drawing/2014/main" id="{FB94927A-D5D3-4918-89A1-986991AB2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914" y="6476431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magine 12" descr="Bandiera della Croazia">
              <a:extLst>
                <a:ext uri="{FF2B5EF4-FFF2-40B4-BE49-F238E27FC236}">
                  <a16:creationId xmlns:a16="http://schemas.microsoft.com/office/drawing/2014/main" id="{8D3D18EF-DA7D-4E79-8886-0F7DC26D3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820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magine 13" descr="Bandiera dell'Uzbekistan">
              <a:extLst>
                <a:ext uri="{FF2B5EF4-FFF2-40B4-BE49-F238E27FC236}">
                  <a16:creationId xmlns:a16="http://schemas.microsoft.com/office/drawing/2014/main" id="{CF8AEF51-71A1-43B6-B031-BB2C9350E9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569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4" descr="Bandiera del Tagikistan">
              <a:extLst>
                <a:ext uri="{FF2B5EF4-FFF2-40B4-BE49-F238E27FC236}">
                  <a16:creationId xmlns:a16="http://schemas.microsoft.com/office/drawing/2014/main" id="{ECB244DA-D0AD-4E87-998D-54B6EEEB60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187" y="6476429"/>
              <a:ext cx="490682" cy="244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sellaDiTesto 21">
              <a:extLst>
                <a:ext uri="{FF2B5EF4-FFF2-40B4-BE49-F238E27FC236}">
                  <a16:creationId xmlns:a16="http://schemas.microsoft.com/office/drawing/2014/main" id="{00BC04EF-627F-46DB-87F6-F5CDABAD9791}"/>
                </a:ext>
              </a:extLst>
            </p:cNvPr>
            <p:cNvSpPr txBox="1"/>
            <p:nvPr userDrawn="1"/>
          </p:nvSpPr>
          <p:spPr>
            <a:xfrm>
              <a:off x="6415525" y="6424084"/>
              <a:ext cx="3901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000" dirty="0"/>
                <a:t>Environmental Risk Assessment and Mitigation on Cultural Heritage Assets in Central Asia</a:t>
              </a:r>
            </a:p>
          </p:txBody>
        </p:sp>
        <p:pic>
          <p:nvPicPr>
            <p:cNvPr id="17" name="Picture 66">
              <a:extLst>
                <a:ext uri="{FF2B5EF4-FFF2-40B4-BE49-F238E27FC236}">
                  <a16:creationId xmlns:a16="http://schemas.microsoft.com/office/drawing/2014/main" id="{88502879-7414-4B48-8616-966D06C4051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614" b="42873"/>
            <a:stretch/>
          </p:blipFill>
          <p:spPr bwMode="auto">
            <a:xfrm>
              <a:off x="10447721" y="6217136"/>
              <a:ext cx="906079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Connettore 1 17"/>
            <p:cNvCxnSpPr/>
            <p:nvPr userDrawn="1"/>
          </p:nvCxnSpPr>
          <p:spPr>
            <a:xfrm>
              <a:off x="0" y="6217136"/>
              <a:ext cx="12192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26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156738-9880-437C-A964-1C00483F7D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Earthquake Engineering</a:t>
            </a:r>
            <a:br>
              <a:rPr lang="en-GB" dirty="0"/>
            </a:br>
            <a:r>
              <a:rPr lang="en-GB" dirty="0"/>
              <a:t>Tuned Mass Dumpers (TMD)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AAE2790-820C-4B73-8EB2-85851BCD8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Prof. Rosario </a:t>
            </a:r>
            <a:r>
              <a:rPr lang="en-GB" dirty="0" err="1"/>
              <a:t>Ceravolo</a:t>
            </a:r>
            <a:r>
              <a:rPr lang="en-GB" dirty="0"/>
              <a:t> – Eng. Gaetano </a:t>
            </a:r>
            <a:r>
              <a:rPr lang="en-GB" dirty="0" err="1"/>
              <a:t>Miraglia</a:t>
            </a:r>
            <a:endParaRPr lang="en-GB" dirty="0"/>
          </a:p>
          <a:p>
            <a:r>
              <a:rPr lang="en-GB" dirty="0" err="1"/>
              <a:t>Politecnico</a:t>
            </a:r>
            <a:r>
              <a:rPr lang="en-GB" dirty="0"/>
              <a:t> di Torino</a:t>
            </a:r>
          </a:p>
        </p:txBody>
      </p:sp>
    </p:spTree>
    <p:extLst>
      <p:ext uri="{BB962C8B-B14F-4D97-AF65-F5344CB8AC3E}">
        <p14:creationId xmlns:p14="http://schemas.microsoft.com/office/powerpoint/2010/main" val="416150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E549D9-7445-4DCE-9DD6-16422E1C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52C3CE-D1F3-4C0A-B51A-B8D8616C4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8552" r="9907" b="5179"/>
          <a:stretch/>
        </p:blipFill>
        <p:spPr>
          <a:xfrm>
            <a:off x="1692191" y="49683"/>
            <a:ext cx="9193074" cy="6120000"/>
          </a:xfrm>
        </p:spPr>
      </p:pic>
    </p:spTree>
    <p:extLst>
      <p:ext uri="{BB962C8B-B14F-4D97-AF65-F5344CB8AC3E}">
        <p14:creationId xmlns:p14="http://schemas.microsoft.com/office/powerpoint/2010/main" val="29762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638EDA-904B-4E92-9DC5-0EC513CA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15375C2-8556-4CAA-BDCA-06F7A3ED0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8737" r="9216" b="4625"/>
          <a:stretch/>
        </p:blipFill>
        <p:spPr>
          <a:xfrm>
            <a:off x="1588806" y="39073"/>
            <a:ext cx="9232086" cy="6120000"/>
          </a:xfrm>
        </p:spPr>
      </p:pic>
    </p:spTree>
    <p:extLst>
      <p:ext uri="{BB962C8B-B14F-4D97-AF65-F5344CB8AC3E}">
        <p14:creationId xmlns:p14="http://schemas.microsoft.com/office/powerpoint/2010/main" val="427564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A5BC3A-504A-43EB-B129-78083083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4A9F46A-80A8-4A5A-BACD-3DBA8D5FB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7783" r="9216" b="6317"/>
          <a:stretch/>
        </p:blipFill>
        <p:spPr>
          <a:xfrm>
            <a:off x="1506966" y="46507"/>
            <a:ext cx="9337595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20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633DC1-AA03-4C99-8197-CA8F14DC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753EED-3513-4991-8FB7-77D1BA91E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8404" r="8942" b="5268"/>
          <a:stretch/>
        </p:blipFill>
        <p:spPr>
          <a:xfrm>
            <a:off x="1482232" y="41455"/>
            <a:ext cx="9314211" cy="6120000"/>
          </a:xfrm>
        </p:spPr>
      </p:pic>
    </p:spTree>
    <p:extLst>
      <p:ext uri="{BB962C8B-B14F-4D97-AF65-F5344CB8AC3E}">
        <p14:creationId xmlns:p14="http://schemas.microsoft.com/office/powerpoint/2010/main" val="1139662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2E05C3-3240-4399-9B12-8BE9DA47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871993-20F6-49F5-87DA-E955BBB16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7999" r="9331" b="5179"/>
          <a:stretch/>
        </p:blipFill>
        <p:spPr>
          <a:xfrm>
            <a:off x="1575725" y="43469"/>
            <a:ext cx="9160510" cy="6120000"/>
          </a:xfrm>
        </p:spPr>
      </p:pic>
    </p:spTree>
    <p:extLst>
      <p:ext uri="{BB962C8B-B14F-4D97-AF65-F5344CB8AC3E}">
        <p14:creationId xmlns:p14="http://schemas.microsoft.com/office/powerpoint/2010/main" val="339009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296AB-43F0-446F-B0AF-DFD5A6C7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366B7A2-4E96-4005-A0CD-47CFA89FC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8921" r="9331" b="4626"/>
          <a:stretch/>
        </p:blipFill>
        <p:spPr>
          <a:xfrm>
            <a:off x="1507298" y="29238"/>
            <a:ext cx="9225674" cy="6120000"/>
          </a:xfrm>
        </p:spPr>
      </p:pic>
    </p:spTree>
    <p:extLst>
      <p:ext uri="{BB962C8B-B14F-4D97-AF65-F5344CB8AC3E}">
        <p14:creationId xmlns:p14="http://schemas.microsoft.com/office/powerpoint/2010/main" val="350772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36EB90-033C-44A8-B045-FA45E9E8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C46AE80-8722-4531-A9DB-1CB55E643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8552" r="9216" b="4810"/>
          <a:stretch/>
        </p:blipFill>
        <p:spPr>
          <a:xfrm>
            <a:off x="1503947" y="47334"/>
            <a:ext cx="9219063" cy="6120000"/>
          </a:xfrm>
        </p:spPr>
      </p:pic>
    </p:spTree>
    <p:extLst>
      <p:ext uri="{BB962C8B-B14F-4D97-AF65-F5344CB8AC3E}">
        <p14:creationId xmlns:p14="http://schemas.microsoft.com/office/powerpoint/2010/main" val="4167142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F9C73-6A67-4658-B29F-61A34082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2AD91F6-E01E-49EE-B68F-6114C766E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8368" r="9677" b="4994"/>
          <a:stretch/>
        </p:blipFill>
        <p:spPr>
          <a:xfrm>
            <a:off x="1692443" y="45027"/>
            <a:ext cx="9179999" cy="6120000"/>
          </a:xfrm>
        </p:spPr>
      </p:pic>
    </p:spTree>
    <p:extLst>
      <p:ext uri="{BB962C8B-B14F-4D97-AF65-F5344CB8AC3E}">
        <p14:creationId xmlns:p14="http://schemas.microsoft.com/office/powerpoint/2010/main" val="398107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35C254-A686-4EB0-9500-5F467F6BB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AD9EAD4-B8ED-43B9-B27C-1A7F4E78A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8184" r="9216" b="5547"/>
          <a:stretch/>
        </p:blipFill>
        <p:spPr>
          <a:xfrm>
            <a:off x="1539527" y="35450"/>
            <a:ext cx="9258462" cy="6120000"/>
          </a:xfrm>
        </p:spPr>
      </p:pic>
    </p:spTree>
    <p:extLst>
      <p:ext uri="{BB962C8B-B14F-4D97-AF65-F5344CB8AC3E}">
        <p14:creationId xmlns:p14="http://schemas.microsoft.com/office/powerpoint/2010/main" val="1201022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804A73-B8F9-452A-BFEC-E496F8F5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FC2B5767-2C5B-4228-9A43-E9625C261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8737" r="9791" b="5363"/>
          <a:stretch/>
        </p:blipFill>
        <p:spPr>
          <a:xfrm>
            <a:off x="1466062" y="57664"/>
            <a:ext cx="9271930" cy="6120000"/>
          </a:xfrm>
        </p:spPr>
      </p:pic>
    </p:spTree>
    <p:extLst>
      <p:ext uri="{BB962C8B-B14F-4D97-AF65-F5344CB8AC3E}">
        <p14:creationId xmlns:p14="http://schemas.microsoft.com/office/powerpoint/2010/main" val="300271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FF638-2F24-4CE0-A54D-82DBB699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5B75F4-F793-41E2-AF8D-0B6A4AF7B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8027" r="8640" b="6284"/>
          <a:stretch/>
        </p:blipFill>
        <p:spPr>
          <a:xfrm>
            <a:off x="1494755" y="72190"/>
            <a:ext cx="9386934" cy="6120000"/>
          </a:xfrm>
        </p:spPr>
      </p:pic>
    </p:spTree>
    <p:extLst>
      <p:ext uri="{BB962C8B-B14F-4D97-AF65-F5344CB8AC3E}">
        <p14:creationId xmlns:p14="http://schemas.microsoft.com/office/powerpoint/2010/main" val="2902852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BE5735-2875-449C-9512-183D6F96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reenshot, schermo&#10;&#10;Descrizione generata automaticamente">
            <a:extLst>
              <a:ext uri="{FF2B5EF4-FFF2-40B4-BE49-F238E27FC236}">
                <a16:creationId xmlns:a16="http://schemas.microsoft.com/office/drawing/2014/main" id="{66F64CBA-BEC0-4BC2-B966-B7674393F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8433" r="9327" b="4572"/>
          <a:stretch/>
        </p:blipFill>
        <p:spPr>
          <a:xfrm>
            <a:off x="1549714" y="39330"/>
            <a:ext cx="9092571" cy="6120000"/>
          </a:xfrm>
        </p:spPr>
      </p:pic>
    </p:spTree>
    <p:extLst>
      <p:ext uri="{BB962C8B-B14F-4D97-AF65-F5344CB8AC3E}">
        <p14:creationId xmlns:p14="http://schemas.microsoft.com/office/powerpoint/2010/main" val="2780006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190EC-D0C9-4DFA-AB14-16BF41980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ACA7E3D-3E70-4AD5-857F-75B355A0E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8885" r="8904" b="5249"/>
          <a:stretch/>
        </p:blipFill>
        <p:spPr>
          <a:xfrm>
            <a:off x="1433527" y="49160"/>
            <a:ext cx="9324946" cy="6120000"/>
          </a:xfrm>
        </p:spPr>
      </p:pic>
    </p:spTree>
    <p:extLst>
      <p:ext uri="{BB962C8B-B14F-4D97-AF65-F5344CB8AC3E}">
        <p14:creationId xmlns:p14="http://schemas.microsoft.com/office/powerpoint/2010/main" val="120217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ECD4C-0484-4659-9756-96632D64D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E41CD38-118E-44F4-A45A-3B96B5481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8885" r="10598" b="4798"/>
          <a:stretch/>
        </p:blipFill>
        <p:spPr>
          <a:xfrm>
            <a:off x="1445341" y="49162"/>
            <a:ext cx="9099893" cy="6120000"/>
          </a:xfrm>
        </p:spPr>
      </p:pic>
    </p:spTree>
    <p:extLst>
      <p:ext uri="{BB962C8B-B14F-4D97-AF65-F5344CB8AC3E}">
        <p14:creationId xmlns:p14="http://schemas.microsoft.com/office/powerpoint/2010/main" val="3507420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1BD024-63AA-4BE7-A593-F1ABDE58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75BF1C1-71D2-4AD8-9CC7-537A3C3B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7982" r="9045" b="5476"/>
          <a:stretch/>
        </p:blipFill>
        <p:spPr>
          <a:xfrm>
            <a:off x="1486025" y="58992"/>
            <a:ext cx="9219949" cy="6120000"/>
          </a:xfrm>
        </p:spPr>
      </p:pic>
    </p:spTree>
    <p:extLst>
      <p:ext uri="{BB962C8B-B14F-4D97-AF65-F5344CB8AC3E}">
        <p14:creationId xmlns:p14="http://schemas.microsoft.com/office/powerpoint/2010/main" val="2693357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8E4BC-0CE0-4988-B7E2-52477ACA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C600BE7-3501-4B65-B5B6-10E706E25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t="8885" r="9187" b="4572"/>
          <a:stretch/>
        </p:blipFill>
        <p:spPr>
          <a:xfrm>
            <a:off x="1502005" y="47368"/>
            <a:ext cx="9187989" cy="6120000"/>
          </a:xfrm>
        </p:spPr>
      </p:pic>
    </p:spTree>
    <p:extLst>
      <p:ext uri="{BB962C8B-B14F-4D97-AF65-F5344CB8AC3E}">
        <p14:creationId xmlns:p14="http://schemas.microsoft.com/office/powerpoint/2010/main" val="2994126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35471-49C4-4519-A975-9D785410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07918F9-A1A0-42CB-9568-F3626E543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8659" r="9327" b="5250"/>
          <a:stretch/>
        </p:blipFill>
        <p:spPr>
          <a:xfrm>
            <a:off x="1493953" y="58992"/>
            <a:ext cx="9204093" cy="6120000"/>
          </a:xfrm>
        </p:spPr>
      </p:pic>
    </p:spTree>
    <p:extLst>
      <p:ext uri="{BB962C8B-B14F-4D97-AF65-F5344CB8AC3E}">
        <p14:creationId xmlns:p14="http://schemas.microsoft.com/office/powerpoint/2010/main" val="36725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33FBF-5B93-4CF8-8D30-6DA4B045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6CC909-1EF1-4388-823A-878B9DF31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8552" r="9791" b="5179"/>
          <a:stretch/>
        </p:blipFill>
        <p:spPr>
          <a:xfrm>
            <a:off x="1729232" y="51492"/>
            <a:ext cx="9140766" cy="6120000"/>
          </a:xfrm>
        </p:spPr>
      </p:pic>
    </p:spTree>
    <p:extLst>
      <p:ext uri="{BB962C8B-B14F-4D97-AF65-F5344CB8AC3E}">
        <p14:creationId xmlns:p14="http://schemas.microsoft.com/office/powerpoint/2010/main" val="3864125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E7E01-14B5-4580-8F28-DD564AAD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Segnaposto contenuto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A3406E-76B2-4ECC-A55B-300BF3818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8367" r="8985" b="4442"/>
          <a:stretch/>
        </p:blipFill>
        <p:spPr>
          <a:xfrm>
            <a:off x="1520362" y="54819"/>
            <a:ext cx="9199409" cy="6120000"/>
          </a:xfrm>
        </p:spPr>
      </p:pic>
    </p:spTree>
    <p:extLst>
      <p:ext uri="{BB962C8B-B14F-4D97-AF65-F5344CB8AC3E}">
        <p14:creationId xmlns:p14="http://schemas.microsoft.com/office/powerpoint/2010/main" val="240157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DD47F-0D8F-4269-9D69-DA4EEB23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2B2D409-8713-40CB-9F0C-4C37EBD36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8213" r="10125" b="4890"/>
          <a:stretch/>
        </p:blipFill>
        <p:spPr>
          <a:xfrm>
            <a:off x="1577975" y="41455"/>
            <a:ext cx="9133334" cy="6120000"/>
          </a:xfrm>
        </p:spPr>
      </p:pic>
    </p:spTree>
    <p:extLst>
      <p:ext uri="{BB962C8B-B14F-4D97-AF65-F5344CB8AC3E}">
        <p14:creationId xmlns:p14="http://schemas.microsoft.com/office/powerpoint/2010/main" val="440113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C64F9-3B63-4A47-815F-8CA65840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1D584D9-7F15-4F74-A46F-83922A43E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8921" r="8871" b="5548"/>
          <a:stretch/>
        </p:blipFill>
        <p:spPr>
          <a:xfrm>
            <a:off x="1535578" y="40625"/>
            <a:ext cx="9404226" cy="6120000"/>
          </a:xfrm>
        </p:spPr>
      </p:pic>
    </p:spTree>
    <p:extLst>
      <p:ext uri="{BB962C8B-B14F-4D97-AF65-F5344CB8AC3E}">
        <p14:creationId xmlns:p14="http://schemas.microsoft.com/office/powerpoint/2010/main" val="156378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10CD5F-57BB-4519-A7B8-F950E9A8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E88291-1E71-49AE-A0C4-DE3AE6D13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9474" r="10597" b="6837"/>
          <a:stretch/>
        </p:blipFill>
        <p:spPr>
          <a:xfrm>
            <a:off x="1563396" y="42438"/>
            <a:ext cx="9436123" cy="6120000"/>
          </a:xfrm>
        </p:spPr>
      </p:pic>
    </p:spTree>
    <p:extLst>
      <p:ext uri="{BB962C8B-B14F-4D97-AF65-F5344CB8AC3E}">
        <p14:creationId xmlns:p14="http://schemas.microsoft.com/office/powerpoint/2010/main" val="332228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56A699-83C4-44F1-9330-2D44B6F8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C8288F5-3F43-4A0C-A783-4B2B3B53D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8368" r="9907" b="4625"/>
          <a:stretch/>
        </p:blipFill>
        <p:spPr>
          <a:xfrm>
            <a:off x="1660356" y="42283"/>
            <a:ext cx="9141101" cy="6120000"/>
          </a:xfrm>
        </p:spPr>
      </p:pic>
    </p:spTree>
    <p:extLst>
      <p:ext uri="{BB962C8B-B14F-4D97-AF65-F5344CB8AC3E}">
        <p14:creationId xmlns:p14="http://schemas.microsoft.com/office/powerpoint/2010/main" val="46099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4A338F-8C24-4205-A8CD-402D6829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4BF1B4A-D430-4BC6-9F76-A41CD0AA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t="8552" r="9331" b="4994"/>
          <a:stretch/>
        </p:blipFill>
        <p:spPr>
          <a:xfrm>
            <a:off x="1632284" y="49536"/>
            <a:ext cx="9212622" cy="6120000"/>
          </a:xfrm>
        </p:spPr>
      </p:pic>
    </p:spTree>
    <p:extLst>
      <p:ext uri="{BB962C8B-B14F-4D97-AF65-F5344CB8AC3E}">
        <p14:creationId xmlns:p14="http://schemas.microsoft.com/office/powerpoint/2010/main" val="949558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</Words>
  <Application>Microsoft Office PowerPoint</Application>
  <PresentationFormat>Widescreen</PresentationFormat>
  <Paragraphs>3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Earthquake Engineering Tuned Mass Dumpers (TMD)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Rinaudo  Fulvio</dc:creator>
  <cp:lastModifiedBy>Rinaudo  Fulvio</cp:lastModifiedBy>
  <cp:revision>20</cp:revision>
  <dcterms:created xsi:type="dcterms:W3CDTF">2021-12-17T08:53:42Z</dcterms:created>
  <dcterms:modified xsi:type="dcterms:W3CDTF">2022-04-01T19:47:31Z</dcterms:modified>
</cp:coreProperties>
</file>