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345" r:id="rId2"/>
    <p:sldId id="256" r:id="rId3"/>
    <p:sldId id="363" r:id="rId4"/>
    <p:sldId id="301" r:id="rId5"/>
    <p:sldId id="291" r:id="rId6"/>
    <p:sldId id="299" r:id="rId7"/>
    <p:sldId id="298" r:id="rId8"/>
    <p:sldId id="322" r:id="rId9"/>
    <p:sldId id="323" r:id="rId10"/>
    <p:sldId id="328" r:id="rId11"/>
    <p:sldId id="326" r:id="rId12"/>
    <p:sldId id="327" r:id="rId13"/>
    <p:sldId id="271" r:id="rId14"/>
    <p:sldId id="257" r:id="rId15"/>
    <p:sldId id="329" r:id="rId16"/>
    <p:sldId id="319" r:id="rId17"/>
    <p:sldId id="304" r:id="rId18"/>
    <p:sldId id="269" r:id="rId19"/>
    <p:sldId id="330" r:id="rId20"/>
    <p:sldId id="320" r:id="rId21"/>
    <p:sldId id="305" r:id="rId22"/>
    <p:sldId id="306" r:id="rId23"/>
    <p:sldId id="307" r:id="rId24"/>
    <p:sldId id="308" r:id="rId25"/>
    <p:sldId id="331" r:id="rId26"/>
    <p:sldId id="309" r:id="rId27"/>
    <p:sldId id="310"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64" r:id="rId42"/>
    <p:sldId id="359" r:id="rId43"/>
    <p:sldId id="365" r:id="rId44"/>
    <p:sldId id="366" r:id="rId45"/>
    <p:sldId id="360" r:id="rId46"/>
    <p:sldId id="361" r:id="rId47"/>
    <p:sldId id="362" r:id="rId48"/>
    <p:sldId id="289" r:id="rId49"/>
    <p:sldId id="341" r:id="rId50"/>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6234" autoAdjust="0"/>
  </p:normalViewPr>
  <p:slideViewPr>
    <p:cSldViewPr snapToGrid="0">
      <p:cViewPr>
        <p:scale>
          <a:sx n="68" d="100"/>
          <a:sy n="68" d="100"/>
        </p:scale>
        <p:origin x="1080" y="965"/>
      </p:cViewPr>
      <p:guideLst/>
    </p:cSldViewPr>
  </p:slideViewPr>
  <p:outlineViewPr>
    <p:cViewPr>
      <p:scale>
        <a:sx n="33" d="100"/>
        <a:sy n="33" d="100"/>
      </p:scale>
      <p:origin x="0" y="-7910"/>
    </p:cViewPr>
  </p:outlineViewPr>
  <p:notesTextViewPr>
    <p:cViewPr>
      <p:scale>
        <a:sx n="50" d="100"/>
        <a:sy n="50" d="100"/>
      </p:scale>
      <p:origin x="0" y="0"/>
    </p:cViewPr>
  </p:notesTextViewPr>
  <p:notesViewPr>
    <p:cSldViewPr snapToGrid="0">
      <p:cViewPr varScale="1">
        <p:scale>
          <a:sx n="82" d="100"/>
          <a:sy n="82" d="100"/>
        </p:scale>
        <p:origin x="2794" y="8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89509-965C-4BCC-8518-3F2EF23626E4}" type="datetimeFigureOut">
              <a:rPr lang="en-GB" smtClean="0"/>
              <a:t>12/08/2022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DCB6E-5C98-4E7D-9806-EF23DF3D4881}" type="slidenum">
              <a:rPr lang="en-GB" smtClean="0"/>
              <a:t>‹N›</a:t>
            </a:fld>
            <a:endParaRPr lang="en-GB"/>
          </a:p>
        </p:txBody>
      </p:sp>
    </p:spTree>
    <p:extLst>
      <p:ext uri="{BB962C8B-B14F-4D97-AF65-F5344CB8AC3E}">
        <p14:creationId xmlns:p14="http://schemas.microsoft.com/office/powerpoint/2010/main" val="335796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a:t>
            </a:fld>
            <a:endParaRPr lang="en-GB"/>
          </a:p>
        </p:txBody>
      </p:sp>
    </p:spTree>
    <p:extLst>
      <p:ext uri="{BB962C8B-B14F-4D97-AF65-F5344CB8AC3E}">
        <p14:creationId xmlns:p14="http://schemas.microsoft.com/office/powerpoint/2010/main" val="316205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10</a:t>
            </a:fld>
            <a:endParaRPr lang="en-GB"/>
          </a:p>
        </p:txBody>
      </p:sp>
    </p:spTree>
    <p:extLst>
      <p:ext uri="{BB962C8B-B14F-4D97-AF65-F5344CB8AC3E}">
        <p14:creationId xmlns:p14="http://schemas.microsoft.com/office/powerpoint/2010/main" val="1392250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11</a:t>
            </a:fld>
            <a:endParaRPr lang="en-GB"/>
          </a:p>
        </p:txBody>
      </p:sp>
    </p:spTree>
    <p:extLst>
      <p:ext uri="{BB962C8B-B14F-4D97-AF65-F5344CB8AC3E}">
        <p14:creationId xmlns:p14="http://schemas.microsoft.com/office/powerpoint/2010/main" val="891213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12</a:t>
            </a:fld>
            <a:endParaRPr lang="en-GB"/>
          </a:p>
        </p:txBody>
      </p:sp>
    </p:spTree>
    <p:extLst>
      <p:ext uri="{BB962C8B-B14F-4D97-AF65-F5344CB8AC3E}">
        <p14:creationId xmlns:p14="http://schemas.microsoft.com/office/powerpoint/2010/main" val="393078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13</a:t>
            </a:fld>
            <a:endParaRPr lang="en-GB"/>
          </a:p>
        </p:txBody>
      </p:sp>
    </p:spTree>
    <p:extLst>
      <p:ext uri="{BB962C8B-B14F-4D97-AF65-F5344CB8AC3E}">
        <p14:creationId xmlns:p14="http://schemas.microsoft.com/office/powerpoint/2010/main" val="3907870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14</a:t>
            </a:fld>
            <a:endParaRPr lang="en-GB"/>
          </a:p>
        </p:txBody>
      </p:sp>
    </p:spTree>
    <p:extLst>
      <p:ext uri="{BB962C8B-B14F-4D97-AF65-F5344CB8AC3E}">
        <p14:creationId xmlns:p14="http://schemas.microsoft.com/office/powerpoint/2010/main" val="547028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15</a:t>
            </a:fld>
            <a:endParaRPr lang="en-GB"/>
          </a:p>
        </p:txBody>
      </p:sp>
    </p:spTree>
    <p:extLst>
      <p:ext uri="{BB962C8B-B14F-4D97-AF65-F5344CB8AC3E}">
        <p14:creationId xmlns:p14="http://schemas.microsoft.com/office/powerpoint/2010/main" val="3087777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16</a:t>
            </a:fld>
            <a:endParaRPr lang="en-GB"/>
          </a:p>
        </p:txBody>
      </p:sp>
    </p:spTree>
    <p:extLst>
      <p:ext uri="{BB962C8B-B14F-4D97-AF65-F5344CB8AC3E}">
        <p14:creationId xmlns:p14="http://schemas.microsoft.com/office/powerpoint/2010/main" val="3419587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17</a:t>
            </a:fld>
            <a:endParaRPr lang="en-GB"/>
          </a:p>
        </p:txBody>
      </p:sp>
    </p:spTree>
    <p:extLst>
      <p:ext uri="{BB962C8B-B14F-4D97-AF65-F5344CB8AC3E}">
        <p14:creationId xmlns:p14="http://schemas.microsoft.com/office/powerpoint/2010/main" val="3932762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18</a:t>
            </a:fld>
            <a:endParaRPr lang="en-GB"/>
          </a:p>
        </p:txBody>
      </p:sp>
    </p:spTree>
    <p:extLst>
      <p:ext uri="{BB962C8B-B14F-4D97-AF65-F5344CB8AC3E}">
        <p14:creationId xmlns:p14="http://schemas.microsoft.com/office/powerpoint/2010/main" val="193228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19</a:t>
            </a:fld>
            <a:endParaRPr lang="en-GB"/>
          </a:p>
        </p:txBody>
      </p:sp>
    </p:spTree>
    <p:extLst>
      <p:ext uri="{BB962C8B-B14F-4D97-AF65-F5344CB8AC3E}">
        <p14:creationId xmlns:p14="http://schemas.microsoft.com/office/powerpoint/2010/main" val="1228389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a:t>
            </a:fld>
            <a:endParaRPr lang="en-GB"/>
          </a:p>
        </p:txBody>
      </p:sp>
    </p:spTree>
    <p:extLst>
      <p:ext uri="{BB962C8B-B14F-4D97-AF65-F5344CB8AC3E}">
        <p14:creationId xmlns:p14="http://schemas.microsoft.com/office/powerpoint/2010/main" val="3267413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20</a:t>
            </a:fld>
            <a:endParaRPr lang="en-GB"/>
          </a:p>
        </p:txBody>
      </p:sp>
    </p:spTree>
    <p:extLst>
      <p:ext uri="{BB962C8B-B14F-4D97-AF65-F5344CB8AC3E}">
        <p14:creationId xmlns:p14="http://schemas.microsoft.com/office/powerpoint/2010/main" val="3954333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21</a:t>
            </a:fld>
            <a:endParaRPr lang="en-GB"/>
          </a:p>
        </p:txBody>
      </p:sp>
    </p:spTree>
    <p:extLst>
      <p:ext uri="{BB962C8B-B14F-4D97-AF65-F5344CB8AC3E}">
        <p14:creationId xmlns:p14="http://schemas.microsoft.com/office/powerpoint/2010/main" val="414001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22</a:t>
            </a:fld>
            <a:endParaRPr lang="en-GB"/>
          </a:p>
        </p:txBody>
      </p:sp>
    </p:spTree>
    <p:extLst>
      <p:ext uri="{BB962C8B-B14F-4D97-AF65-F5344CB8AC3E}">
        <p14:creationId xmlns:p14="http://schemas.microsoft.com/office/powerpoint/2010/main" val="953989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23</a:t>
            </a:fld>
            <a:endParaRPr lang="en-GB"/>
          </a:p>
        </p:txBody>
      </p:sp>
    </p:spTree>
    <p:extLst>
      <p:ext uri="{BB962C8B-B14F-4D97-AF65-F5344CB8AC3E}">
        <p14:creationId xmlns:p14="http://schemas.microsoft.com/office/powerpoint/2010/main" val="1073126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24</a:t>
            </a:fld>
            <a:endParaRPr lang="en-GB"/>
          </a:p>
        </p:txBody>
      </p:sp>
    </p:spTree>
    <p:extLst>
      <p:ext uri="{BB962C8B-B14F-4D97-AF65-F5344CB8AC3E}">
        <p14:creationId xmlns:p14="http://schemas.microsoft.com/office/powerpoint/2010/main" val="2579041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25</a:t>
            </a:fld>
            <a:endParaRPr lang="en-GB"/>
          </a:p>
        </p:txBody>
      </p:sp>
    </p:spTree>
    <p:extLst>
      <p:ext uri="{BB962C8B-B14F-4D97-AF65-F5344CB8AC3E}">
        <p14:creationId xmlns:p14="http://schemas.microsoft.com/office/powerpoint/2010/main" val="1558331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26</a:t>
            </a:fld>
            <a:endParaRPr lang="en-GB"/>
          </a:p>
        </p:txBody>
      </p:sp>
    </p:spTree>
    <p:extLst>
      <p:ext uri="{BB962C8B-B14F-4D97-AF65-F5344CB8AC3E}">
        <p14:creationId xmlns:p14="http://schemas.microsoft.com/office/powerpoint/2010/main" val="3497128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27</a:t>
            </a:fld>
            <a:endParaRPr lang="en-GB"/>
          </a:p>
        </p:txBody>
      </p:sp>
    </p:spTree>
    <p:extLst>
      <p:ext uri="{BB962C8B-B14F-4D97-AF65-F5344CB8AC3E}">
        <p14:creationId xmlns:p14="http://schemas.microsoft.com/office/powerpoint/2010/main" val="3253412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C4DCB6E-5C98-4E7D-9806-EF23DF3D4881}" type="slidenum">
              <a:rPr lang="en-GB" smtClean="0"/>
              <a:t>28</a:t>
            </a:fld>
            <a:endParaRPr lang="en-GB"/>
          </a:p>
        </p:txBody>
      </p:sp>
    </p:spTree>
    <p:extLst>
      <p:ext uri="{BB962C8B-B14F-4D97-AF65-F5344CB8AC3E}">
        <p14:creationId xmlns:p14="http://schemas.microsoft.com/office/powerpoint/2010/main" val="1902951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29</a:t>
            </a:fld>
            <a:endParaRPr lang="en-GB"/>
          </a:p>
        </p:txBody>
      </p:sp>
    </p:spTree>
    <p:extLst>
      <p:ext uri="{BB962C8B-B14F-4D97-AF65-F5344CB8AC3E}">
        <p14:creationId xmlns:p14="http://schemas.microsoft.com/office/powerpoint/2010/main" val="312551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2C4DCB6E-5C98-4E7D-9806-EF23DF3D4881}" type="slidenum">
              <a:rPr lang="en-GB" smtClean="0"/>
              <a:t>3</a:t>
            </a:fld>
            <a:endParaRPr lang="en-GB"/>
          </a:p>
        </p:txBody>
      </p:sp>
    </p:spTree>
    <p:extLst>
      <p:ext uri="{BB962C8B-B14F-4D97-AF65-F5344CB8AC3E}">
        <p14:creationId xmlns:p14="http://schemas.microsoft.com/office/powerpoint/2010/main" val="3226654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843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195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767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064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714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63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64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396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216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FF23-1D80-452A-AFBA-9DEBA4E57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51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4</a:t>
            </a:fld>
            <a:endParaRPr lang="en-GB"/>
          </a:p>
        </p:txBody>
      </p:sp>
    </p:spTree>
    <p:extLst>
      <p:ext uri="{BB962C8B-B14F-4D97-AF65-F5344CB8AC3E}">
        <p14:creationId xmlns:p14="http://schemas.microsoft.com/office/powerpoint/2010/main" val="564124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C4DCB6E-5C98-4E7D-9806-EF23DF3D4881}" type="slidenum">
              <a:rPr lang="en-GB" smtClean="0"/>
              <a:t>40</a:t>
            </a:fld>
            <a:endParaRPr lang="en-GB"/>
          </a:p>
        </p:txBody>
      </p:sp>
    </p:spTree>
    <p:extLst>
      <p:ext uri="{BB962C8B-B14F-4D97-AF65-F5344CB8AC3E}">
        <p14:creationId xmlns:p14="http://schemas.microsoft.com/office/powerpoint/2010/main" val="3183763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41</a:t>
            </a:fld>
            <a:endParaRPr lang="en-GB"/>
          </a:p>
        </p:txBody>
      </p:sp>
    </p:spTree>
    <p:extLst>
      <p:ext uri="{BB962C8B-B14F-4D97-AF65-F5344CB8AC3E}">
        <p14:creationId xmlns:p14="http://schemas.microsoft.com/office/powerpoint/2010/main" val="1726940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C4DCB6E-5C98-4E7D-9806-EF23DF3D4881}" type="slidenum">
              <a:rPr lang="en-GB" smtClean="0"/>
              <a:t>42</a:t>
            </a:fld>
            <a:endParaRPr lang="en-GB"/>
          </a:p>
        </p:txBody>
      </p:sp>
    </p:spTree>
    <p:extLst>
      <p:ext uri="{BB962C8B-B14F-4D97-AF65-F5344CB8AC3E}">
        <p14:creationId xmlns:p14="http://schemas.microsoft.com/office/powerpoint/2010/main" val="576001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2C4DCB6E-5C98-4E7D-9806-EF23DF3D4881}" type="slidenum">
              <a:rPr lang="en-GB" smtClean="0"/>
              <a:t>43</a:t>
            </a:fld>
            <a:endParaRPr lang="en-GB"/>
          </a:p>
        </p:txBody>
      </p:sp>
    </p:spTree>
    <p:extLst>
      <p:ext uri="{BB962C8B-B14F-4D97-AF65-F5344CB8AC3E}">
        <p14:creationId xmlns:p14="http://schemas.microsoft.com/office/powerpoint/2010/main" val="161163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2C4DCB6E-5C98-4E7D-9806-EF23DF3D4881}" type="slidenum">
              <a:rPr lang="en-GB" smtClean="0"/>
              <a:t>44</a:t>
            </a:fld>
            <a:endParaRPr lang="en-GB"/>
          </a:p>
        </p:txBody>
      </p:sp>
    </p:spTree>
    <p:extLst>
      <p:ext uri="{BB962C8B-B14F-4D97-AF65-F5344CB8AC3E}">
        <p14:creationId xmlns:p14="http://schemas.microsoft.com/office/powerpoint/2010/main" val="934300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C4DCB6E-5C98-4E7D-9806-EF23DF3D4881}" type="slidenum">
              <a:rPr lang="en-GB" smtClean="0"/>
              <a:t>45</a:t>
            </a:fld>
            <a:endParaRPr lang="en-GB"/>
          </a:p>
        </p:txBody>
      </p:sp>
    </p:spTree>
    <p:extLst>
      <p:ext uri="{BB962C8B-B14F-4D97-AF65-F5344CB8AC3E}">
        <p14:creationId xmlns:p14="http://schemas.microsoft.com/office/powerpoint/2010/main" val="4051736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46</a:t>
            </a:fld>
            <a:endParaRPr lang="en-GB"/>
          </a:p>
        </p:txBody>
      </p:sp>
    </p:spTree>
    <p:extLst>
      <p:ext uri="{BB962C8B-B14F-4D97-AF65-F5344CB8AC3E}">
        <p14:creationId xmlns:p14="http://schemas.microsoft.com/office/powerpoint/2010/main" val="1936521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47</a:t>
            </a:fld>
            <a:endParaRPr lang="en-GB"/>
          </a:p>
        </p:txBody>
      </p:sp>
    </p:spTree>
    <p:extLst>
      <p:ext uri="{BB962C8B-B14F-4D97-AF65-F5344CB8AC3E}">
        <p14:creationId xmlns:p14="http://schemas.microsoft.com/office/powerpoint/2010/main" val="1778034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2C4DCB6E-5C98-4E7D-9806-EF23DF3D4881}" type="slidenum">
              <a:rPr lang="en-GB" smtClean="0"/>
              <a:t>48</a:t>
            </a:fld>
            <a:endParaRPr lang="en-GB"/>
          </a:p>
        </p:txBody>
      </p:sp>
    </p:spTree>
    <p:extLst>
      <p:ext uri="{BB962C8B-B14F-4D97-AF65-F5344CB8AC3E}">
        <p14:creationId xmlns:p14="http://schemas.microsoft.com/office/powerpoint/2010/main" val="3248543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 name="Segnaposto numero diapositiva 3"/>
          <p:cNvSpPr>
            <a:spLocks noGrp="1"/>
          </p:cNvSpPr>
          <p:nvPr>
            <p:ph type="sldNum" sz="quarter" idx="5"/>
          </p:nvPr>
        </p:nvSpPr>
        <p:spPr/>
        <p:txBody>
          <a:bodyPr/>
          <a:lstStyle/>
          <a:p>
            <a:fld id="{2C4DCB6E-5C98-4E7D-9806-EF23DF3D4881}" type="slidenum">
              <a:rPr lang="en-GB" smtClean="0"/>
              <a:t>49</a:t>
            </a:fld>
            <a:endParaRPr lang="en-GB"/>
          </a:p>
        </p:txBody>
      </p:sp>
    </p:spTree>
    <p:extLst>
      <p:ext uri="{BB962C8B-B14F-4D97-AF65-F5344CB8AC3E}">
        <p14:creationId xmlns:p14="http://schemas.microsoft.com/office/powerpoint/2010/main" val="45132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5</a:t>
            </a:fld>
            <a:endParaRPr lang="en-GB"/>
          </a:p>
        </p:txBody>
      </p:sp>
    </p:spTree>
    <p:extLst>
      <p:ext uri="{BB962C8B-B14F-4D97-AF65-F5344CB8AC3E}">
        <p14:creationId xmlns:p14="http://schemas.microsoft.com/office/powerpoint/2010/main" val="135001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6</a:t>
            </a:fld>
            <a:endParaRPr lang="en-GB"/>
          </a:p>
        </p:txBody>
      </p:sp>
    </p:spTree>
    <p:extLst>
      <p:ext uri="{BB962C8B-B14F-4D97-AF65-F5344CB8AC3E}">
        <p14:creationId xmlns:p14="http://schemas.microsoft.com/office/powerpoint/2010/main" val="153957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7</a:t>
            </a:fld>
            <a:endParaRPr lang="en-GB"/>
          </a:p>
        </p:txBody>
      </p:sp>
    </p:spTree>
    <p:extLst>
      <p:ext uri="{BB962C8B-B14F-4D97-AF65-F5344CB8AC3E}">
        <p14:creationId xmlns:p14="http://schemas.microsoft.com/office/powerpoint/2010/main" val="195701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8</a:t>
            </a:fld>
            <a:endParaRPr lang="en-GB"/>
          </a:p>
        </p:txBody>
      </p:sp>
    </p:spTree>
    <p:extLst>
      <p:ext uri="{BB962C8B-B14F-4D97-AF65-F5344CB8AC3E}">
        <p14:creationId xmlns:p14="http://schemas.microsoft.com/office/powerpoint/2010/main" val="2251121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4" name="Rezervirano mjesto broja slajda 3"/>
          <p:cNvSpPr>
            <a:spLocks noGrp="1"/>
          </p:cNvSpPr>
          <p:nvPr>
            <p:ph type="sldNum" sz="quarter" idx="5"/>
          </p:nvPr>
        </p:nvSpPr>
        <p:spPr/>
        <p:txBody>
          <a:bodyPr/>
          <a:lstStyle/>
          <a:p>
            <a:fld id="{2C4DCB6E-5C98-4E7D-9806-EF23DF3D4881}" type="slidenum">
              <a:rPr lang="en-GB" smtClean="0"/>
              <a:t>9</a:t>
            </a:fld>
            <a:endParaRPr lang="en-GB" dirty="0"/>
          </a:p>
        </p:txBody>
      </p:sp>
    </p:spTree>
    <p:extLst>
      <p:ext uri="{BB962C8B-B14F-4D97-AF65-F5344CB8AC3E}">
        <p14:creationId xmlns:p14="http://schemas.microsoft.com/office/powerpoint/2010/main" val="3455683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82815-096D-428E-BF3D-12E0FC1ADE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1ECF1574-465F-437A-960D-53AFBAACE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Tree>
    <p:extLst>
      <p:ext uri="{BB962C8B-B14F-4D97-AF65-F5344CB8AC3E}">
        <p14:creationId xmlns:p14="http://schemas.microsoft.com/office/powerpoint/2010/main" val="64478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6991EE-B6DB-4807-916B-5423203ABCC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B1173A91-B7FE-428B-8B91-B1BD625FE73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13235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8A81C57-E037-4292-8875-00C71F8B1E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EFE883D-904D-45B7-A1F0-3AAC02C564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935629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xfrm>
            <a:off x="11089818" y="6404292"/>
            <a:ext cx="263983" cy="26924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407173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Tree>
    <p:extLst>
      <p:ext uri="{BB962C8B-B14F-4D97-AF65-F5344CB8AC3E}">
        <p14:creationId xmlns:p14="http://schemas.microsoft.com/office/powerpoint/2010/main" val="269202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ED4A39-44BB-493A-87E9-6DB313F4202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04EFF5F-FD63-4E42-BF98-8B31BC61618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57520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A1B925-90F6-4122-821A-CE9FC141CA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19079C1-DE8E-4EE3-8FB0-DF0FEA6FB0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262381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FBAB2-A9AF-43CF-9EB8-5997B5EA5EA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D0CBEDE-BFA4-4E18-9154-1975453AF66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30017E19-4B71-4C6B-B152-1E73A84A0C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12653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8618EF-B2B9-42DC-8E51-91EE4C40BAA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A0B8F58-4412-4063-8C25-9B836DDF2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DFA571E-BA86-41E9-8FCA-72A3124E60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A83D3E0A-98BF-432F-A457-64A0FEB8BB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D8A31CE-5C71-4C5D-B4BC-F179AE6FEE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171774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8E4FE-65F4-4C95-B806-A0F457765B08}"/>
              </a:ext>
            </a:extLst>
          </p:cNvPr>
          <p:cNvSpPr>
            <a:spLocks noGrp="1"/>
          </p:cNvSpPr>
          <p:nvPr>
            <p:ph type="title"/>
          </p:nvPr>
        </p:nvSpPr>
        <p:spPr/>
        <p:txBody>
          <a:bodyPr/>
          <a:lstStyle/>
          <a:p>
            <a:r>
              <a:rPr lang="it-IT"/>
              <a:t>Fare clic per modificare lo stile del titolo dello schema</a:t>
            </a:r>
            <a:endParaRPr lang="en-GB"/>
          </a:p>
        </p:txBody>
      </p:sp>
    </p:spTree>
    <p:extLst>
      <p:ext uri="{BB962C8B-B14F-4D97-AF65-F5344CB8AC3E}">
        <p14:creationId xmlns:p14="http://schemas.microsoft.com/office/powerpoint/2010/main" val="208254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347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331CB-9B2C-41E9-811E-8A6EC62390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23DF8D9-659D-4FE8-AE05-44E4393F4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00B1CACF-0880-44C3-A126-CEAAE9418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23054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6FD22-AEF5-483F-A55D-0850177A91B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177875EB-B25D-4B81-A2E6-1B4D3D366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44666825-C778-4702-B50D-77B25763D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542259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65EE7C-1B27-4756-B65E-5552018C7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8941C0A-6F88-43FE-BF47-448A3050F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grpSp>
        <p:nvGrpSpPr>
          <p:cNvPr id="8" name="Gruppo 7"/>
          <p:cNvGrpSpPr/>
          <p:nvPr userDrawn="1"/>
        </p:nvGrpSpPr>
        <p:grpSpPr>
          <a:xfrm>
            <a:off x="0" y="6210300"/>
            <a:ext cx="12192000" cy="647700"/>
            <a:chOff x="0" y="6217136"/>
            <a:chExt cx="12192000" cy="647700"/>
          </a:xfrm>
        </p:grpSpPr>
        <p:pic>
          <p:nvPicPr>
            <p:cNvPr id="9" name="Immagine 8">
              <a:extLst>
                <a:ext uri="{FF2B5EF4-FFF2-40B4-BE49-F238E27FC236}">
                  <a16:creationId xmlns:a16="http://schemas.microsoft.com/office/drawing/2014/main" id="{59696F11-8B4A-41A0-A813-51CEC2A007A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0" name="Immagine 9">
              <a:extLst>
                <a:ext uri="{FF2B5EF4-FFF2-40B4-BE49-F238E27FC236}">
                  <a16:creationId xmlns:a16="http://schemas.microsoft.com/office/drawing/2014/main" id="{B13A78CD-4F2D-44F4-8013-AC69EC4B4351}"/>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1" name="Immagine 10"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2" name="Immagine 11"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3" name="Immagine 12"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4" name="Immagine 13"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15" name="Immagine 14"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16" name="CasellaDiTesto 21">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t>Environmental Risk Assessment and Mitigation on Cultural Heritage Assets in Central Asia</a:t>
              </a:r>
            </a:p>
          </p:txBody>
        </p:sp>
        <p:pic>
          <p:nvPicPr>
            <p:cNvPr id="17" name="Picture 66">
              <a:extLst>
                <a:ext uri="{FF2B5EF4-FFF2-40B4-BE49-F238E27FC236}">
                  <a16:creationId xmlns:a16="http://schemas.microsoft.com/office/drawing/2014/main" id="{88502879-7414-4B48-8616-966D06C40516}"/>
                </a:ext>
              </a:extLst>
            </p:cNvPr>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r="84614" b="42873"/>
            <a:stretch/>
          </p:blipFill>
          <p:spPr bwMode="auto">
            <a:xfrm>
              <a:off x="10447721" y="6217136"/>
              <a:ext cx="90607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p:cNvCxnSpPr/>
            <p:nvPr userDrawn="1"/>
          </p:nvCxnSpPr>
          <p:spPr>
            <a:xfrm>
              <a:off x="0" y="621713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4775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21" Type="http://schemas.openxmlformats.org/officeDocument/2006/relationships/tags" Target="../tags/tag21.xml"/><Relationship Id="rId63" Type="http://schemas.openxmlformats.org/officeDocument/2006/relationships/tags" Target="../tags/tag63.xml"/><Relationship Id="rId159" Type="http://schemas.openxmlformats.org/officeDocument/2006/relationships/tags" Target="../tags/tag159.xml"/><Relationship Id="rId324" Type="http://schemas.openxmlformats.org/officeDocument/2006/relationships/tags" Target="../tags/tag324.xml"/><Relationship Id="rId170" Type="http://schemas.openxmlformats.org/officeDocument/2006/relationships/tags" Target="../tags/tag170.xml"/><Relationship Id="rId226" Type="http://schemas.openxmlformats.org/officeDocument/2006/relationships/tags" Target="../tags/tag226.xml"/><Relationship Id="rId268" Type="http://schemas.openxmlformats.org/officeDocument/2006/relationships/tags" Target="../tags/tag268.xml"/><Relationship Id="rId32" Type="http://schemas.openxmlformats.org/officeDocument/2006/relationships/tags" Target="../tags/tag32.xml"/><Relationship Id="rId74" Type="http://schemas.openxmlformats.org/officeDocument/2006/relationships/tags" Target="../tags/tag74.xml"/><Relationship Id="rId128" Type="http://schemas.openxmlformats.org/officeDocument/2006/relationships/tags" Target="../tags/tag128.xml"/><Relationship Id="rId335" Type="http://schemas.openxmlformats.org/officeDocument/2006/relationships/tags" Target="../tags/tag335.xml"/><Relationship Id="rId5" Type="http://schemas.openxmlformats.org/officeDocument/2006/relationships/tags" Target="../tags/tag5.xml"/><Relationship Id="rId181" Type="http://schemas.openxmlformats.org/officeDocument/2006/relationships/tags" Target="../tags/tag181.xml"/><Relationship Id="rId237" Type="http://schemas.openxmlformats.org/officeDocument/2006/relationships/tags" Target="../tags/tag237.xml"/><Relationship Id="rId279" Type="http://schemas.openxmlformats.org/officeDocument/2006/relationships/tags" Target="../tags/tag279.xml"/><Relationship Id="rId43" Type="http://schemas.openxmlformats.org/officeDocument/2006/relationships/tags" Target="../tags/tag43.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85" Type="http://schemas.openxmlformats.org/officeDocument/2006/relationships/tags" Target="../tags/tag85.xml"/><Relationship Id="rId150" Type="http://schemas.openxmlformats.org/officeDocument/2006/relationships/tags" Target="../tags/tag150.xml"/><Relationship Id="rId192" Type="http://schemas.openxmlformats.org/officeDocument/2006/relationships/tags" Target="../tags/tag192.xml"/><Relationship Id="rId206" Type="http://schemas.openxmlformats.org/officeDocument/2006/relationships/tags" Target="../tags/tag206.xml"/><Relationship Id="rId248" Type="http://schemas.openxmlformats.org/officeDocument/2006/relationships/tags" Target="../tags/tag248.xml"/><Relationship Id="rId12" Type="http://schemas.openxmlformats.org/officeDocument/2006/relationships/tags" Target="../tags/tag12.xml"/><Relationship Id="rId108" Type="http://schemas.openxmlformats.org/officeDocument/2006/relationships/tags" Target="../tags/tag108.xml"/><Relationship Id="rId315" Type="http://schemas.openxmlformats.org/officeDocument/2006/relationships/tags" Target="../tags/tag315.xml"/><Relationship Id="rId54" Type="http://schemas.openxmlformats.org/officeDocument/2006/relationships/tags" Target="../tags/tag54.xml"/><Relationship Id="rId96" Type="http://schemas.openxmlformats.org/officeDocument/2006/relationships/tags" Target="../tags/tag96.xml"/><Relationship Id="rId161" Type="http://schemas.openxmlformats.org/officeDocument/2006/relationships/tags" Target="../tags/tag161.xml"/><Relationship Id="rId217" Type="http://schemas.openxmlformats.org/officeDocument/2006/relationships/tags" Target="../tags/tag217.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326" Type="http://schemas.openxmlformats.org/officeDocument/2006/relationships/tags" Target="../tags/tag326.xml"/><Relationship Id="rId65" Type="http://schemas.openxmlformats.org/officeDocument/2006/relationships/tags" Target="../tags/tag65.xml"/><Relationship Id="rId130" Type="http://schemas.openxmlformats.org/officeDocument/2006/relationships/tags" Target="../tags/tag130.xml"/><Relationship Id="rId172" Type="http://schemas.openxmlformats.org/officeDocument/2006/relationships/tags" Target="../tags/tag172.xml"/><Relationship Id="rId228" Type="http://schemas.openxmlformats.org/officeDocument/2006/relationships/tags" Target="../tags/tag228.xml"/><Relationship Id="rId281" Type="http://schemas.openxmlformats.org/officeDocument/2006/relationships/tags" Target="../tags/tag281.xml"/><Relationship Id="rId337" Type="http://schemas.openxmlformats.org/officeDocument/2006/relationships/tags" Target="../tags/tag337.xml"/><Relationship Id="rId34" Type="http://schemas.openxmlformats.org/officeDocument/2006/relationships/tags" Target="../tags/tag34.xml"/><Relationship Id="rId76" Type="http://schemas.openxmlformats.org/officeDocument/2006/relationships/tags" Target="../tags/tag76.xml"/><Relationship Id="rId141" Type="http://schemas.openxmlformats.org/officeDocument/2006/relationships/tags" Target="../tags/tag141.xml"/><Relationship Id="rId7" Type="http://schemas.openxmlformats.org/officeDocument/2006/relationships/tags" Target="../tags/tag7.xml"/><Relationship Id="rId183" Type="http://schemas.openxmlformats.org/officeDocument/2006/relationships/tags" Target="../tags/tag183.xml"/><Relationship Id="rId239" Type="http://schemas.openxmlformats.org/officeDocument/2006/relationships/tags" Target="../tags/tag239.xml"/><Relationship Id="rId250" Type="http://schemas.openxmlformats.org/officeDocument/2006/relationships/tags" Target="../tags/tag250.xml"/><Relationship Id="rId292" Type="http://schemas.openxmlformats.org/officeDocument/2006/relationships/tags" Target="../tags/tag292.xml"/><Relationship Id="rId306" Type="http://schemas.openxmlformats.org/officeDocument/2006/relationships/tags" Target="../tags/tag306.xml"/><Relationship Id="rId45" Type="http://schemas.openxmlformats.org/officeDocument/2006/relationships/tags" Target="../tags/tag45.xml"/><Relationship Id="rId87" Type="http://schemas.openxmlformats.org/officeDocument/2006/relationships/tags" Target="../tags/tag87.xml"/><Relationship Id="rId110" Type="http://schemas.openxmlformats.org/officeDocument/2006/relationships/tags" Target="../tags/tag110.xml"/><Relationship Id="rId152" Type="http://schemas.openxmlformats.org/officeDocument/2006/relationships/tags" Target="../tags/tag152.xml"/><Relationship Id="rId194" Type="http://schemas.openxmlformats.org/officeDocument/2006/relationships/tags" Target="../tags/tag194.xml"/><Relationship Id="rId208" Type="http://schemas.openxmlformats.org/officeDocument/2006/relationships/tags" Target="../tags/tag208.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196" Type="http://schemas.openxmlformats.org/officeDocument/2006/relationships/tags" Target="../tags/tag196.xml"/><Relationship Id="rId200" Type="http://schemas.openxmlformats.org/officeDocument/2006/relationships/tags" Target="../tags/tag200.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slideLayout" Target="../slideLayouts/slideLayout1.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notesSlide" Target="../notesSlides/notesSlide1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 Id="rId303" Type="http://schemas.openxmlformats.org/officeDocument/2006/relationships/tags" Target="../tags/tag303.xml"/><Relationship Id="rId42" Type="http://schemas.openxmlformats.org/officeDocument/2006/relationships/tags" Target="../tags/tag42.xml"/><Relationship Id="rId84" Type="http://schemas.openxmlformats.org/officeDocument/2006/relationships/tags" Target="../tags/tag84.xml"/><Relationship Id="rId138" Type="http://schemas.openxmlformats.org/officeDocument/2006/relationships/tags" Target="../tags/tag138.xml"/><Relationship Id="rId191" Type="http://schemas.openxmlformats.org/officeDocument/2006/relationships/tags" Target="../tags/tag191.xml"/><Relationship Id="rId205" Type="http://schemas.openxmlformats.org/officeDocument/2006/relationships/tags" Target="../tags/tag205.xml"/><Relationship Id="rId247" Type="http://schemas.openxmlformats.org/officeDocument/2006/relationships/tags" Target="../tags/tag247.xml"/><Relationship Id="rId107" Type="http://schemas.openxmlformats.org/officeDocument/2006/relationships/tags" Target="../tags/tag107.xml"/><Relationship Id="rId289" Type="http://schemas.openxmlformats.org/officeDocument/2006/relationships/tags" Target="../tags/tag289.xml"/><Relationship Id="rId11" Type="http://schemas.openxmlformats.org/officeDocument/2006/relationships/tags" Target="../tags/tag11.xml"/><Relationship Id="rId53" Type="http://schemas.openxmlformats.org/officeDocument/2006/relationships/tags" Target="../tags/tag53.xml"/><Relationship Id="rId149" Type="http://schemas.openxmlformats.org/officeDocument/2006/relationships/tags" Target="../tags/tag149.xml"/><Relationship Id="rId314" Type="http://schemas.openxmlformats.org/officeDocument/2006/relationships/tags" Target="../tags/tag314.xml"/><Relationship Id="rId95" Type="http://schemas.openxmlformats.org/officeDocument/2006/relationships/tags" Target="../tags/tag95.xml"/><Relationship Id="rId160" Type="http://schemas.openxmlformats.org/officeDocument/2006/relationships/tags" Target="../tags/tag160.xml"/><Relationship Id="rId216" Type="http://schemas.openxmlformats.org/officeDocument/2006/relationships/tags" Target="../tags/tag216.xml"/><Relationship Id="rId258" Type="http://schemas.openxmlformats.org/officeDocument/2006/relationships/tags" Target="../tags/tag258.xml"/><Relationship Id="rId22" Type="http://schemas.openxmlformats.org/officeDocument/2006/relationships/tags" Target="../tags/tag22.xml"/><Relationship Id="rId64" Type="http://schemas.openxmlformats.org/officeDocument/2006/relationships/tags" Target="../tags/tag64.xml"/><Relationship Id="rId118" Type="http://schemas.openxmlformats.org/officeDocument/2006/relationships/tags" Target="../tags/tag118.xml"/><Relationship Id="rId325" Type="http://schemas.openxmlformats.org/officeDocument/2006/relationships/tags" Target="../tags/tag325.xml"/><Relationship Id="rId171" Type="http://schemas.openxmlformats.org/officeDocument/2006/relationships/tags" Target="../tags/tag171.xml"/><Relationship Id="rId227" Type="http://schemas.openxmlformats.org/officeDocument/2006/relationships/tags" Target="../tags/tag227.xml"/><Relationship Id="rId269" Type="http://schemas.openxmlformats.org/officeDocument/2006/relationships/tags" Target="../tags/tag269.xml"/><Relationship Id="rId33" Type="http://schemas.openxmlformats.org/officeDocument/2006/relationships/tags" Target="../tags/tag33.xml"/><Relationship Id="rId129" Type="http://schemas.openxmlformats.org/officeDocument/2006/relationships/tags" Target="../tags/tag129.xml"/><Relationship Id="rId280" Type="http://schemas.openxmlformats.org/officeDocument/2006/relationships/tags" Target="../tags/tag280.xml"/><Relationship Id="rId336" Type="http://schemas.openxmlformats.org/officeDocument/2006/relationships/tags" Target="../tags/tag336.xml"/><Relationship Id="rId75" Type="http://schemas.openxmlformats.org/officeDocument/2006/relationships/tags" Target="../tags/tag75.xml"/><Relationship Id="rId140" Type="http://schemas.openxmlformats.org/officeDocument/2006/relationships/tags" Target="../tags/tag140.xml"/><Relationship Id="rId182" Type="http://schemas.openxmlformats.org/officeDocument/2006/relationships/tags" Target="../tags/tag182.xml"/><Relationship Id="rId6" Type="http://schemas.openxmlformats.org/officeDocument/2006/relationships/tags" Target="../tags/tag6.xml"/><Relationship Id="rId238" Type="http://schemas.openxmlformats.org/officeDocument/2006/relationships/tags" Target="../tags/tag238.xml"/><Relationship Id="rId291" Type="http://schemas.openxmlformats.org/officeDocument/2006/relationships/tags" Target="../tags/tag291.xml"/><Relationship Id="rId305" Type="http://schemas.openxmlformats.org/officeDocument/2006/relationships/tags" Target="../tags/tag305.xml"/><Relationship Id="rId44" Type="http://schemas.openxmlformats.org/officeDocument/2006/relationships/tags" Target="../tags/tag44.xml"/><Relationship Id="rId86" Type="http://schemas.openxmlformats.org/officeDocument/2006/relationships/tags" Target="../tags/tag86.xml"/><Relationship Id="rId151" Type="http://schemas.openxmlformats.org/officeDocument/2006/relationships/tags" Target="../tags/tag151.xml"/><Relationship Id="rId193" Type="http://schemas.openxmlformats.org/officeDocument/2006/relationships/tags" Target="../tags/tag193.xml"/><Relationship Id="rId207" Type="http://schemas.openxmlformats.org/officeDocument/2006/relationships/tags" Target="../tags/tag207.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316" Type="http://schemas.openxmlformats.org/officeDocument/2006/relationships/tags" Target="../tags/tag316.xml"/><Relationship Id="rId55" Type="http://schemas.openxmlformats.org/officeDocument/2006/relationships/tags" Target="../tags/tag55.xml"/><Relationship Id="rId97" Type="http://schemas.openxmlformats.org/officeDocument/2006/relationships/tags" Target="../tags/tag97.xml"/><Relationship Id="rId120" Type="http://schemas.openxmlformats.org/officeDocument/2006/relationships/tags" Target="../tags/tag120.xml"/><Relationship Id="rId162" Type="http://schemas.openxmlformats.org/officeDocument/2006/relationships/tags" Target="../tags/tag162.xml"/><Relationship Id="rId218" Type="http://schemas.openxmlformats.org/officeDocument/2006/relationships/tags" Target="../tags/tag218.xml"/><Relationship Id="rId271" Type="http://schemas.openxmlformats.org/officeDocument/2006/relationships/tags" Target="../tags/tag271.xml"/><Relationship Id="rId24" Type="http://schemas.openxmlformats.org/officeDocument/2006/relationships/tags" Target="../tags/tag24.xml"/><Relationship Id="rId66" Type="http://schemas.openxmlformats.org/officeDocument/2006/relationships/tags" Target="../tags/tag66.xml"/><Relationship Id="rId131" Type="http://schemas.openxmlformats.org/officeDocument/2006/relationships/tags" Target="../tags/tag131.xml"/><Relationship Id="rId327" Type="http://schemas.openxmlformats.org/officeDocument/2006/relationships/tags" Target="../tags/tag327.xml"/><Relationship Id="rId173" Type="http://schemas.openxmlformats.org/officeDocument/2006/relationships/tags" Target="../tags/tag173.xml"/><Relationship Id="rId229" Type="http://schemas.openxmlformats.org/officeDocument/2006/relationships/tags" Target="../tags/tag229.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hc.unesco.org/en/list/60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s://www.youtube.com/watch?v=yu5D4TEH8J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www.youtube.com/watch?v=mqdgj1aPHq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www.youtube.com/watch?v=74eMTcLFydM&amp;t=18s"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iccrom.org/sites/default/files/ICCROM_05_HistoryofConservation01_en.pdf"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whc.unesco.org/"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rm.coe.int/1680083746" TargetMode="External"/><Relationship Id="rId3" Type="http://schemas.openxmlformats.org/officeDocument/2006/relationships/hyperlink" Target="https://www.icomos.org/en/167-the-athens-charter-for-the-restoration-of-historic-monuments" TargetMode="External"/><Relationship Id="rId7" Type="http://schemas.openxmlformats.org/officeDocument/2006/relationships/hyperlink" Target="https://www.icomos.org/charters/nara-e.pdf"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whc.unesco.org/uploads/activities/documents/activity-562-4.pdf" TargetMode="External"/><Relationship Id="rId5" Type="http://schemas.openxmlformats.org/officeDocument/2006/relationships/hyperlink" Target="https://whc.unesco.org/en/conventiontext/" TargetMode="External"/><Relationship Id="rId4" Type="http://schemas.openxmlformats.org/officeDocument/2006/relationships/hyperlink" Target="https://www.icomos.org/en/charters-and-texts/179-articles-en-francais/ressources/charters-and-standards/168-the-norms-of-quito" TargetMode="External"/><Relationship Id="rId9" Type="http://schemas.openxmlformats.org/officeDocument/2006/relationships/hyperlink" Target="https://www.icomos.org/charters/interpretation_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7C48F0CA-A0D1-45F0-B56F-D65997F3E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62" y="1350645"/>
            <a:ext cx="10437876" cy="4594860"/>
          </a:xfrm>
          <a:prstGeom prst="rect">
            <a:avLst/>
          </a:prstGeom>
        </p:spPr>
      </p:pic>
      <p:sp>
        <p:nvSpPr>
          <p:cNvPr id="2" name="CasellaDiTesto 1">
            <a:extLst>
              <a:ext uri="{FF2B5EF4-FFF2-40B4-BE49-F238E27FC236}">
                <a16:creationId xmlns:a16="http://schemas.microsoft.com/office/drawing/2014/main" id="{96F35308-DFE7-49EC-964D-6110BD730B3C}"/>
              </a:ext>
            </a:extLst>
          </p:cNvPr>
          <p:cNvSpPr txBox="1"/>
          <p:nvPr/>
        </p:nvSpPr>
        <p:spPr>
          <a:xfrm>
            <a:off x="5979759" y="197940"/>
            <a:ext cx="5335179" cy="738664"/>
          </a:xfrm>
          <a:prstGeom prst="rect">
            <a:avLst/>
          </a:prstGeom>
          <a:noFill/>
        </p:spPr>
        <p:txBody>
          <a:bodyPr wrap="square" rtlCol="0">
            <a:spAutoFit/>
          </a:bodyPr>
          <a:lstStyle/>
          <a:p>
            <a:pPr lvl="0" algn="r">
              <a:defRPr/>
            </a:pPr>
            <a:r>
              <a:rPr kumimoji="0" lang="hr-HR" sz="1050" b="1" i="0" u="none" strike="noStrike" kern="1200" cap="none" spc="0" normalizeH="0" baseline="0" noProof="0" dirty="0">
                <a:ln>
                  <a:noFill/>
                </a:ln>
                <a:solidFill>
                  <a:prstClr val="white"/>
                </a:solidFill>
                <a:effectLst/>
                <a:uLnTx/>
                <a:uFillTx/>
                <a:latin typeface="+mj-lt"/>
              </a:rPr>
              <a:t>Prof. Dina Stober, Faculty of Civil Engineering and Architecture Osijek</a:t>
            </a:r>
          </a:p>
          <a:p>
            <a:pPr algn="r">
              <a:defRPr/>
            </a:pPr>
            <a:r>
              <a:rPr lang="en-US" sz="1050" b="1" dirty="0">
                <a:solidFill>
                  <a:prstClr val="white"/>
                </a:solidFill>
                <a:latin typeface="+mj-lt"/>
              </a:rPr>
              <a:t>Prof. </a:t>
            </a:r>
            <a:r>
              <a:rPr lang="hr-HR" sz="1050" b="1" dirty="0">
                <a:solidFill>
                  <a:prstClr val="white"/>
                </a:solidFill>
                <a:latin typeface="+mj-lt"/>
              </a:rPr>
              <a:t>Margareta Turkalj Podmanicki, </a:t>
            </a:r>
            <a:r>
              <a:rPr lang="en-US" sz="1050" b="1" dirty="0">
                <a:solidFill>
                  <a:prstClr val="white"/>
                </a:solidFill>
                <a:latin typeface="+mj-lt"/>
              </a:rPr>
              <a:t>The Academy of Arts and Culture in Osijek</a:t>
            </a:r>
            <a:endParaRPr lang="hr-HR" sz="1050" b="1" dirty="0">
              <a:solidFill>
                <a:prstClr val="white"/>
              </a:solidFill>
              <a:latin typeface="+mj-lt"/>
            </a:endParaRPr>
          </a:p>
          <a:p>
            <a:pPr lvl="0" algn="r">
              <a:defRPr/>
            </a:pPr>
            <a:r>
              <a:rPr lang="hr-HR" sz="1050" b="1" dirty="0">
                <a:solidFill>
                  <a:prstClr val="white"/>
                </a:solidFill>
                <a:latin typeface="+mj-lt"/>
              </a:rPr>
              <a:t>Josip Juraj Strossmayer University Osijek Croatia</a:t>
            </a:r>
            <a:endParaRPr kumimoji="0" lang="hr-HR" sz="1050" b="1" i="0" u="none" strike="noStrike" kern="1200" cap="none" spc="0" normalizeH="0" baseline="0" noProof="0" dirty="0">
              <a:ln>
                <a:noFill/>
              </a:ln>
              <a:solidFill>
                <a:prstClr val="white"/>
              </a:solidFill>
              <a:effectLst/>
              <a:uLnTx/>
              <a:uFillTx/>
              <a:latin typeface="+mj-lt"/>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mj-lt"/>
            </a:endParaRPr>
          </a:p>
        </p:txBody>
      </p:sp>
      <p:sp>
        <p:nvSpPr>
          <p:cNvPr id="7" name="Titolo 14">
            <a:extLst>
              <a:ext uri="{FF2B5EF4-FFF2-40B4-BE49-F238E27FC236}">
                <a16:creationId xmlns:a16="http://schemas.microsoft.com/office/drawing/2014/main" id="{F75F1D20-9F48-484E-81AD-91B8618A26B2}"/>
              </a:ext>
            </a:extLst>
          </p:cNvPr>
          <p:cNvSpPr txBox="1">
            <a:spLocks/>
          </p:cNvSpPr>
          <p:nvPr/>
        </p:nvSpPr>
        <p:spPr>
          <a:xfrm>
            <a:off x="797299" y="89819"/>
            <a:ext cx="6414247" cy="10182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rPr>
              <a:t>Restoration </a:t>
            </a:r>
            <a:r>
              <a:rPr kumimoji="0" lang="hr-HR" sz="1600" b="1" i="0"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rPr>
              <a:t>1</a:t>
            </a:r>
          </a:p>
          <a:p>
            <a:pPr algn="l"/>
            <a:r>
              <a:rPr lang="en-US" sz="1050" b="1" dirty="0">
                <a:solidFill>
                  <a:schemeClr val="bg1"/>
                </a:solidFill>
              </a:rPr>
              <a:t>Third part: International law for preservation (1 credit)</a:t>
            </a:r>
            <a:endParaRPr lang="hr-HR" sz="1050" dirty="0">
              <a:solidFill>
                <a:schemeClr val="bg1"/>
              </a:solidFill>
            </a:endParaRPr>
          </a:p>
          <a:p>
            <a:pPr lvl="0" algn="l"/>
            <a:r>
              <a:rPr lang="en-US" sz="1050" dirty="0">
                <a:solidFill>
                  <a:schemeClr val="bg1"/>
                </a:solidFill>
              </a:rPr>
              <a:t> International Chartres for preservation</a:t>
            </a:r>
            <a:endParaRPr lang="hr-HR" sz="1050" dirty="0">
              <a:solidFill>
                <a:schemeClr val="bg1"/>
              </a:solidFill>
            </a:endParaRPr>
          </a:p>
          <a:p>
            <a:pPr lvl="0" algn="l"/>
            <a:r>
              <a:rPr lang="en-US" sz="1050" dirty="0">
                <a:solidFill>
                  <a:schemeClr val="bg1"/>
                </a:solidFill>
              </a:rPr>
              <a:t>Activity of international</a:t>
            </a:r>
            <a:r>
              <a:rPr lang="hr-HR" sz="1050" dirty="0">
                <a:solidFill>
                  <a:schemeClr val="bg1"/>
                </a:solidFill>
              </a:rPr>
              <a:t>al</a:t>
            </a:r>
            <a:r>
              <a:rPr lang="en-US" sz="1050" dirty="0">
                <a:solidFill>
                  <a:schemeClr val="bg1"/>
                </a:solidFill>
              </a:rPr>
              <a:t> bodies in Cultural Heritage preservation  </a:t>
            </a:r>
            <a:endParaRPr lang="hr-HR" sz="1050" dirty="0">
              <a:solidFill>
                <a:schemeClr val="bg1"/>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050" b="1" i="0"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rPr>
            </a:br>
            <a:endParaRPr kumimoji="0" lang="it-IT" sz="1050" b="1"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38814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103967" y="1494114"/>
            <a:ext cx="3885002" cy="4632037"/>
          </a:xfrm>
          <a:prstGeom prst="rect">
            <a:avLst/>
          </a:prstGeom>
        </p:spPr>
        <p:txBody>
          <a:bodyPr wrap="square">
            <a:spAutoFit/>
          </a:bodyPr>
          <a:lstStyle/>
          <a:p>
            <a:pPr>
              <a:spcAft>
                <a:spcPts val="600"/>
              </a:spcAft>
            </a:pPr>
            <a:r>
              <a:rPr lang="en-US" sz="2800" dirty="0">
                <a:solidFill>
                  <a:schemeClr val="bg1"/>
                </a:solidFill>
                <a:latin typeface="+mj-lt"/>
              </a:rPr>
              <a:t>ICOMOS (International Council on Sites and Monuments)</a:t>
            </a:r>
          </a:p>
          <a:p>
            <a:pPr>
              <a:spcAft>
                <a:spcPts val="600"/>
              </a:spcAft>
            </a:pPr>
            <a:endParaRPr lang="en-US" sz="2800" dirty="0">
              <a:solidFill>
                <a:schemeClr val="bg1"/>
              </a:solidFill>
              <a:latin typeface="+mj-lt"/>
            </a:endParaRPr>
          </a:p>
          <a:p>
            <a:pPr>
              <a:spcAft>
                <a:spcPts val="600"/>
              </a:spcAft>
            </a:pPr>
            <a:r>
              <a:rPr lang="en-US" sz="2800" dirty="0">
                <a:solidFill>
                  <a:schemeClr val="bg1"/>
                </a:solidFill>
                <a:latin typeface="+mj-lt"/>
              </a:rPr>
              <a:t>ICAHM (International Committee on Archaeological Heritage Management (a committee of ICOMOS)</a:t>
            </a:r>
          </a:p>
          <a:p>
            <a:pPr>
              <a:spcAft>
                <a:spcPts val="600"/>
              </a:spcAft>
            </a:pPr>
            <a:endParaRPr lang="hr-HR" sz="2800" dirty="0">
              <a:solidFill>
                <a:schemeClr val="bg1"/>
              </a:solidFill>
              <a:latin typeface="+mj-lt"/>
            </a:endParaRPr>
          </a:p>
        </p:txBody>
      </p:sp>
      <p:pic>
        <p:nvPicPr>
          <p:cNvPr id="8194" name="Picture 2" descr="ICOMOS – International Council on Monuments and Sites - International  Council of Museums -International Council of Museums"/>
          <p:cNvPicPr>
            <a:picLocks noChangeAspect="1" noChangeArrowheads="1"/>
          </p:cNvPicPr>
          <p:nvPr/>
        </p:nvPicPr>
        <p:blipFill rotWithShape="1">
          <a:blip r:embed="rId3">
            <a:extLst>
              <a:ext uri="{28A0092B-C50C-407E-A947-70E740481C1C}">
                <a14:useLocalDpi xmlns:a14="http://schemas.microsoft.com/office/drawing/2010/main" val="0"/>
              </a:ext>
            </a:extLst>
          </a:blip>
          <a:srcRect t="7634" b="11199"/>
          <a:stretch/>
        </p:blipFill>
        <p:spPr bwMode="auto">
          <a:xfrm>
            <a:off x="8315382" y="553451"/>
            <a:ext cx="3331186" cy="270381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COMOS-ICAHM logo – ICOMOS International Scientific Committee on  Archaeological Heritage 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5382" y="4186988"/>
            <a:ext cx="3331186" cy="105877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CBF9218-2251-4AC5-B0DE-BE493108AC7B}"/>
              </a:ext>
            </a:extLst>
          </p:cNvPr>
          <p:cNvSpPr>
            <a:spLocks noGrp="1"/>
          </p:cNvSpPr>
          <p:nvPr>
            <p:ph type="ctrTitle"/>
          </p:nvPr>
        </p:nvSpPr>
        <p:spPr>
          <a:xfrm>
            <a:off x="670868" y="2103714"/>
            <a:ext cx="2977743" cy="2737917"/>
          </a:xfrm>
        </p:spPr>
        <p:txBody>
          <a:bodyPr anchor="t">
            <a:noAutofit/>
          </a:bodyPr>
          <a:lstStyle/>
          <a:p>
            <a:pPr algn="l"/>
            <a:r>
              <a:rPr lang="hr-HR" sz="2800" spc="-150" dirty="0">
                <a:solidFill>
                  <a:schemeClr val="accent1"/>
                </a:solidFill>
              </a:rPr>
              <a:t>Intergovernmental organizations, international agencies and other institutions for cultural heritage policy documents</a:t>
            </a:r>
            <a:endParaRPr lang="en-US" sz="2800" spc="-150" dirty="0">
              <a:solidFill>
                <a:schemeClr val="accent1"/>
              </a:solidFill>
            </a:endParaRPr>
          </a:p>
        </p:txBody>
      </p:sp>
    </p:spTree>
    <p:extLst>
      <p:ext uri="{BB962C8B-B14F-4D97-AF65-F5344CB8AC3E}">
        <p14:creationId xmlns:p14="http://schemas.microsoft.com/office/powerpoint/2010/main" val="21079399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124781" y="971778"/>
            <a:ext cx="3883037" cy="3893374"/>
          </a:xfrm>
          <a:prstGeom prst="rect">
            <a:avLst/>
          </a:prstGeom>
        </p:spPr>
        <p:txBody>
          <a:bodyPr wrap="square">
            <a:spAutoFit/>
          </a:bodyPr>
          <a:lstStyle/>
          <a:p>
            <a:pPr>
              <a:spcAft>
                <a:spcPts val="600"/>
              </a:spcAft>
            </a:pPr>
            <a:r>
              <a:rPr lang="en-US" sz="2800" dirty="0">
                <a:solidFill>
                  <a:schemeClr val="bg1"/>
                </a:solidFill>
                <a:latin typeface="+mj-lt"/>
              </a:rPr>
              <a:t>IFLA (International Federation of Library Associations and Institutions)</a:t>
            </a:r>
            <a:endParaRPr lang="hr-HR" sz="2800" dirty="0">
              <a:solidFill>
                <a:schemeClr val="bg1"/>
              </a:solidFill>
              <a:latin typeface="+mj-lt"/>
            </a:endParaRPr>
          </a:p>
          <a:p>
            <a:pPr>
              <a:spcAft>
                <a:spcPts val="600"/>
              </a:spcAft>
            </a:pPr>
            <a:endParaRPr lang="hr-HR" sz="3600" dirty="0">
              <a:solidFill>
                <a:schemeClr val="bg1"/>
              </a:solidFill>
              <a:latin typeface="+mj-lt"/>
            </a:endParaRPr>
          </a:p>
          <a:p>
            <a:pPr>
              <a:spcAft>
                <a:spcPts val="600"/>
              </a:spcAft>
            </a:pPr>
            <a:endParaRPr lang="hr-HR" sz="2800" dirty="0">
              <a:solidFill>
                <a:schemeClr val="bg1"/>
              </a:solidFill>
              <a:latin typeface="+mj-lt"/>
            </a:endParaRPr>
          </a:p>
          <a:p>
            <a:pPr>
              <a:spcAft>
                <a:spcPts val="600"/>
              </a:spcAft>
            </a:pPr>
            <a:r>
              <a:rPr lang="en-US" sz="2800" dirty="0">
                <a:solidFill>
                  <a:schemeClr val="bg1"/>
                </a:solidFill>
                <a:latin typeface="+mj-lt"/>
              </a:rPr>
              <a:t>OWHC (Organization of World Heritage Cities)</a:t>
            </a:r>
            <a:endParaRPr lang="hr-HR" sz="3600" dirty="0">
              <a:solidFill>
                <a:schemeClr val="bg1"/>
              </a:solidFill>
              <a:latin typeface="+mj-lt"/>
            </a:endParaRPr>
          </a:p>
        </p:txBody>
      </p:sp>
      <p:pic>
        <p:nvPicPr>
          <p:cNvPr id="3076" name="Picture 4" descr="IFLA | Culture 21"/>
          <p:cNvPicPr>
            <a:picLocks noChangeAspect="1" noChangeArrowheads="1"/>
          </p:cNvPicPr>
          <p:nvPr/>
        </p:nvPicPr>
        <p:blipFill rotWithShape="1">
          <a:blip r:embed="rId3">
            <a:extLst>
              <a:ext uri="{28A0092B-C50C-407E-A947-70E740481C1C}">
                <a14:useLocalDpi xmlns:a14="http://schemas.microsoft.com/office/drawing/2010/main" val="0"/>
              </a:ext>
            </a:extLst>
          </a:blip>
          <a:srcRect l="12928" t="23084" r="12744" b="23371"/>
          <a:stretch/>
        </p:blipFill>
        <p:spPr bwMode="auto">
          <a:xfrm>
            <a:off x="8220270" y="625151"/>
            <a:ext cx="3185668" cy="14560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www.ovpm.org/wp-content/uploads/2018/10/ovpmlogoacronymeshorizrgb.jp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20269" y="2554657"/>
            <a:ext cx="3185668" cy="723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8328682" y="3278171"/>
            <a:ext cx="2968841" cy="2672882"/>
          </a:xfrm>
          <a:prstGeom prst="rect">
            <a:avLst/>
          </a:prstGeom>
        </p:spPr>
      </p:pic>
      <p:sp>
        <p:nvSpPr>
          <p:cNvPr id="9" name="Title 1">
            <a:extLst>
              <a:ext uri="{FF2B5EF4-FFF2-40B4-BE49-F238E27FC236}">
                <a16:creationId xmlns:a16="http://schemas.microsoft.com/office/drawing/2014/main" id="{5CBF9218-2251-4AC5-B0DE-BE493108AC7B}"/>
              </a:ext>
            </a:extLst>
          </p:cNvPr>
          <p:cNvSpPr>
            <a:spLocks noGrp="1"/>
          </p:cNvSpPr>
          <p:nvPr>
            <p:ph type="ctrTitle"/>
          </p:nvPr>
        </p:nvSpPr>
        <p:spPr>
          <a:xfrm>
            <a:off x="647422" y="1728576"/>
            <a:ext cx="2977743" cy="2737917"/>
          </a:xfrm>
        </p:spPr>
        <p:txBody>
          <a:bodyPr anchor="t">
            <a:noAutofit/>
          </a:bodyPr>
          <a:lstStyle/>
          <a:p>
            <a:pPr algn="l"/>
            <a:r>
              <a:rPr lang="hr-HR" sz="2800" spc="-150" dirty="0">
                <a:solidFill>
                  <a:schemeClr val="accent1"/>
                </a:solidFill>
              </a:rPr>
              <a:t>Intergovernmental organizations, international agencies and other institutions for cultural heritage policy documents</a:t>
            </a:r>
            <a:endParaRPr lang="en-US" sz="2800" spc="-150" dirty="0">
              <a:solidFill>
                <a:schemeClr val="accent1"/>
              </a:solidFill>
            </a:endParaRPr>
          </a:p>
        </p:txBody>
      </p:sp>
    </p:spTree>
    <p:extLst>
      <p:ext uri="{BB962C8B-B14F-4D97-AF65-F5344CB8AC3E}">
        <p14:creationId xmlns:p14="http://schemas.microsoft.com/office/powerpoint/2010/main" val="312564973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159951" y="1051944"/>
            <a:ext cx="3829018" cy="4478149"/>
          </a:xfrm>
          <a:prstGeom prst="rect">
            <a:avLst/>
          </a:prstGeom>
        </p:spPr>
        <p:txBody>
          <a:bodyPr wrap="square">
            <a:spAutoFit/>
          </a:bodyPr>
          <a:lstStyle/>
          <a:p>
            <a:pPr>
              <a:spcAft>
                <a:spcPts val="600"/>
              </a:spcAft>
            </a:pPr>
            <a:r>
              <a:rPr lang="en-US" sz="2800" dirty="0">
                <a:solidFill>
                  <a:schemeClr val="bg1"/>
                </a:solidFill>
                <a:latin typeface="+mj-lt"/>
              </a:rPr>
              <a:t>UNESCO (United National Education, Scientific and Cultural Organization)</a:t>
            </a:r>
            <a:endParaRPr lang="hr-HR" sz="2800" dirty="0">
              <a:solidFill>
                <a:schemeClr val="bg1"/>
              </a:solidFill>
              <a:latin typeface="+mj-lt"/>
            </a:endParaRPr>
          </a:p>
          <a:p>
            <a:pPr>
              <a:spcAft>
                <a:spcPts val="600"/>
              </a:spcAft>
            </a:pPr>
            <a:endParaRPr lang="hr-HR" sz="2800" dirty="0">
              <a:solidFill>
                <a:schemeClr val="bg1"/>
              </a:solidFill>
              <a:latin typeface="+mj-lt"/>
            </a:endParaRPr>
          </a:p>
          <a:p>
            <a:pPr>
              <a:spcAft>
                <a:spcPts val="600"/>
              </a:spcAft>
            </a:pPr>
            <a:endParaRPr lang="hr-HR" sz="3600" dirty="0">
              <a:solidFill>
                <a:schemeClr val="bg1"/>
              </a:solidFill>
              <a:latin typeface="+mj-lt"/>
            </a:endParaRPr>
          </a:p>
          <a:p>
            <a:pPr>
              <a:spcAft>
                <a:spcPts val="600"/>
              </a:spcAft>
            </a:pPr>
            <a:endParaRPr lang="hr-HR" sz="2800" dirty="0">
              <a:solidFill>
                <a:schemeClr val="bg1"/>
              </a:solidFill>
              <a:latin typeface="+mj-lt"/>
            </a:endParaRPr>
          </a:p>
          <a:p>
            <a:pPr>
              <a:spcAft>
                <a:spcPts val="600"/>
              </a:spcAft>
            </a:pPr>
            <a:endParaRPr lang="hr-HR" sz="2800" dirty="0">
              <a:solidFill>
                <a:schemeClr val="bg1"/>
              </a:solidFill>
              <a:latin typeface="+mj-lt"/>
            </a:endParaRPr>
          </a:p>
          <a:p>
            <a:pPr>
              <a:spcAft>
                <a:spcPts val="600"/>
              </a:spcAft>
            </a:pPr>
            <a:r>
              <a:rPr lang="en-US" sz="2800" dirty="0">
                <a:solidFill>
                  <a:schemeClr val="bg1"/>
                </a:solidFill>
                <a:latin typeface="+mj-lt"/>
              </a:rPr>
              <a:t>WMF (World Monuments Fund)</a:t>
            </a:r>
            <a:endParaRPr lang="hr-HR" sz="3600" dirty="0">
              <a:solidFill>
                <a:schemeClr val="bg1"/>
              </a:solidFill>
              <a:latin typeface="+mj-lt"/>
            </a:endParaRPr>
          </a:p>
        </p:txBody>
      </p:sp>
      <p:pic>
        <p:nvPicPr>
          <p:cNvPr id="6146" name="Picture 2" descr="United Nations Educational, Scientific and Cultural Organization –  Scientific Committee on Oceanic Research (SCO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425383" y="505615"/>
            <a:ext cx="3176337" cy="2785403"/>
          </a:xfrm>
          <a:prstGeom prst="rect">
            <a:avLst/>
          </a:prstGeom>
          <a:solidFill>
            <a:schemeClr val="tx1"/>
          </a:solidFill>
        </p:spPr>
      </p:pic>
      <p:sp>
        <p:nvSpPr>
          <p:cNvPr id="2" name="Rectangle 1"/>
          <p:cNvSpPr/>
          <p:nvPr/>
        </p:nvSpPr>
        <p:spPr>
          <a:xfrm>
            <a:off x="4159951" y="2502082"/>
            <a:ext cx="3176337" cy="923330"/>
          </a:xfrm>
          <a:prstGeom prst="rect">
            <a:avLst/>
          </a:prstGeom>
        </p:spPr>
        <p:txBody>
          <a:bodyPr wrap="square">
            <a:spAutoFit/>
          </a:bodyPr>
          <a:lstStyle/>
          <a:p>
            <a:r>
              <a:rPr lang="en-US" dirty="0">
                <a:solidFill>
                  <a:schemeClr val="bg1"/>
                </a:solidFill>
                <a:latin typeface="Arial" panose="020B0604020202020204" pitchFamily="34" charset="0"/>
              </a:rPr>
              <a:t>The Organization has 193 Members and 11 Associate Members.</a:t>
            </a:r>
            <a:endParaRPr lang="hr-HR" dirty="0">
              <a:solidFill>
                <a:schemeClr val="bg1"/>
              </a:solidFill>
            </a:endParaRPr>
          </a:p>
        </p:txBody>
      </p:sp>
      <p:sp>
        <p:nvSpPr>
          <p:cNvPr id="5" name="Rectangle 4"/>
          <p:cNvSpPr/>
          <p:nvPr/>
        </p:nvSpPr>
        <p:spPr>
          <a:xfrm>
            <a:off x="4159951" y="3425412"/>
            <a:ext cx="2230354" cy="369332"/>
          </a:xfrm>
          <a:prstGeom prst="rect">
            <a:avLst/>
          </a:prstGeom>
        </p:spPr>
        <p:txBody>
          <a:bodyPr wrap="none">
            <a:spAutoFit/>
          </a:bodyPr>
          <a:lstStyle/>
          <a:p>
            <a:r>
              <a:rPr lang="hr-HR" dirty="0"/>
              <a:t>https://en.unesco.org</a:t>
            </a:r>
          </a:p>
        </p:txBody>
      </p:sp>
      <p:pic>
        <p:nvPicPr>
          <p:cNvPr id="6148" name="Picture 4" descr="Live Announcement: 2018 World Monuments Watch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18461" t="20267" r="15223" b="28154"/>
          <a:stretch/>
        </p:blipFill>
        <p:spPr bwMode="auto">
          <a:xfrm>
            <a:off x="7497551" y="3984404"/>
            <a:ext cx="4251653" cy="186009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CBF9218-2251-4AC5-B0DE-BE493108AC7B}"/>
              </a:ext>
            </a:extLst>
          </p:cNvPr>
          <p:cNvSpPr>
            <a:spLocks noGrp="1"/>
          </p:cNvSpPr>
          <p:nvPr>
            <p:ph type="ctrTitle"/>
          </p:nvPr>
        </p:nvSpPr>
        <p:spPr>
          <a:xfrm>
            <a:off x="670868" y="2103714"/>
            <a:ext cx="2977743" cy="2737917"/>
          </a:xfrm>
        </p:spPr>
        <p:txBody>
          <a:bodyPr anchor="t">
            <a:noAutofit/>
          </a:bodyPr>
          <a:lstStyle/>
          <a:p>
            <a:pPr algn="l"/>
            <a:r>
              <a:rPr lang="hr-HR" sz="2800" spc="-150" dirty="0">
                <a:solidFill>
                  <a:schemeClr val="accent1"/>
                </a:solidFill>
              </a:rPr>
              <a:t>Intergovernmental organizations, international agencies and other institutions for cultural heritage policy documents</a:t>
            </a:r>
            <a:endParaRPr lang="en-US" sz="2800" spc="-150" dirty="0">
              <a:solidFill>
                <a:schemeClr val="accent1"/>
              </a:solidFill>
            </a:endParaRPr>
          </a:p>
        </p:txBody>
      </p:sp>
    </p:spTree>
    <p:extLst>
      <p:ext uri="{BB962C8B-B14F-4D97-AF65-F5344CB8AC3E}">
        <p14:creationId xmlns:p14="http://schemas.microsoft.com/office/powerpoint/2010/main" val="189732726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701489" y="725687"/>
            <a:ext cx="11161648" cy="1200329"/>
          </a:xfrm>
          <a:prstGeom prst="rect">
            <a:avLst/>
          </a:prstGeom>
        </p:spPr>
        <p:txBody>
          <a:bodyPr wrap="square">
            <a:spAutoFit/>
          </a:bodyPr>
          <a:lstStyle/>
          <a:p>
            <a:r>
              <a:rPr lang="hr-HR" sz="2400" dirty="0">
                <a:solidFill>
                  <a:schemeClr val="bg1"/>
                </a:solidFill>
                <a:latin typeface="+mj-lt"/>
              </a:rPr>
              <a:t>P</a:t>
            </a:r>
            <a:r>
              <a:rPr lang="en-US" sz="2400" dirty="0" err="1">
                <a:solidFill>
                  <a:schemeClr val="bg1"/>
                </a:solidFill>
                <a:latin typeface="+mj-lt"/>
              </a:rPr>
              <a:t>rior</a:t>
            </a:r>
            <a:r>
              <a:rPr lang="en-US" sz="2400" dirty="0">
                <a:solidFill>
                  <a:schemeClr val="bg1"/>
                </a:solidFill>
                <a:latin typeface="+mj-lt"/>
              </a:rPr>
              <a:t> to the nineteenth century </a:t>
            </a:r>
            <a:r>
              <a:rPr lang="hr-HR" sz="2400" dirty="0">
                <a:solidFill>
                  <a:schemeClr val="bg1"/>
                </a:solidFill>
                <a:latin typeface="+mj-lt"/>
              </a:rPr>
              <a:t>- </a:t>
            </a:r>
            <a:r>
              <a:rPr lang="en-US" sz="2400" dirty="0">
                <a:solidFill>
                  <a:schemeClr val="bg1"/>
                </a:solidFill>
                <a:latin typeface="+mj-lt"/>
              </a:rPr>
              <a:t>conservation was primarily concerned with a set of measures to eliminate the erosive factors and improve the physical condition of the architectural heritage</a:t>
            </a:r>
            <a:endParaRPr lang="hr-HR" sz="2400" dirty="0">
              <a:solidFill>
                <a:schemeClr val="bg1"/>
              </a:solidFill>
              <a:latin typeface="+mj-lt"/>
            </a:endParaRPr>
          </a:p>
        </p:txBody>
      </p:sp>
      <p:sp>
        <p:nvSpPr>
          <p:cNvPr id="8" name="Rectangle 7"/>
          <p:cNvSpPr/>
          <p:nvPr/>
        </p:nvSpPr>
        <p:spPr>
          <a:xfrm>
            <a:off x="772848" y="2468049"/>
            <a:ext cx="2773230" cy="1077218"/>
          </a:xfrm>
          <a:prstGeom prst="rect">
            <a:avLst/>
          </a:prstGeom>
        </p:spPr>
        <p:txBody>
          <a:bodyPr wrap="square">
            <a:spAutoFit/>
          </a:bodyPr>
          <a:lstStyle/>
          <a:p>
            <a:r>
              <a:rPr lang="en-US" sz="3200" dirty="0">
                <a:solidFill>
                  <a:schemeClr val="bg1"/>
                </a:solidFill>
                <a:latin typeface="+mj-lt"/>
              </a:rPr>
              <a:t>A CHANGE IN THE ATTITUDES</a:t>
            </a:r>
            <a:endParaRPr lang="hr-HR" sz="3200" dirty="0">
              <a:solidFill>
                <a:schemeClr val="bg1"/>
              </a:solidFill>
              <a:latin typeface="+mj-lt"/>
            </a:endParaRPr>
          </a:p>
        </p:txBody>
      </p:sp>
      <p:sp>
        <p:nvSpPr>
          <p:cNvPr id="9" name="Rectangle 8"/>
          <p:cNvSpPr/>
          <p:nvPr/>
        </p:nvSpPr>
        <p:spPr>
          <a:xfrm>
            <a:off x="772848" y="3820977"/>
            <a:ext cx="4959358" cy="1569660"/>
          </a:xfrm>
          <a:prstGeom prst="rect">
            <a:avLst/>
          </a:prstGeom>
        </p:spPr>
        <p:txBody>
          <a:bodyPr wrap="square">
            <a:spAutoFit/>
          </a:bodyPr>
          <a:lstStyle/>
          <a:p>
            <a:r>
              <a:rPr lang="en-US" sz="2400" dirty="0">
                <a:solidFill>
                  <a:schemeClr val="bg1"/>
                </a:solidFill>
                <a:latin typeface="+mj-lt"/>
              </a:rPr>
              <a:t>preserve the physical aspects of the buildings, but also as a process dealing with the semantic</a:t>
            </a:r>
            <a:r>
              <a:rPr lang="hr-HR" sz="2400" dirty="0">
                <a:solidFill>
                  <a:schemeClr val="bg1"/>
                </a:solidFill>
                <a:latin typeface="+mj-lt"/>
              </a:rPr>
              <a:t> and intangible</a:t>
            </a:r>
            <a:r>
              <a:rPr lang="en-US" sz="2400" dirty="0">
                <a:solidFill>
                  <a:schemeClr val="bg1"/>
                </a:solidFill>
                <a:latin typeface="+mj-lt"/>
              </a:rPr>
              <a:t> aspects of the architectural heritage</a:t>
            </a:r>
            <a:endParaRPr lang="hr-HR" sz="2400" dirty="0">
              <a:solidFill>
                <a:schemeClr val="bg1"/>
              </a:solidFill>
              <a:latin typeface="+mj-lt"/>
            </a:endParaRPr>
          </a:p>
        </p:txBody>
      </p:sp>
      <p:pic>
        <p:nvPicPr>
          <p:cNvPr id="9218" name="Picture 2" descr="UNESCO set to list 17 traditional artisan skills for cultural heritage |  The Asahi Shimbun: Breaking News, Japan News and An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3" y="2286001"/>
            <a:ext cx="5504291" cy="367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0137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96117" y="1690029"/>
            <a:ext cx="3885815" cy="2592117"/>
          </a:xfrm>
          <a:prstGeom prst="rect">
            <a:avLst/>
          </a:prstGeom>
        </p:spPr>
      </p:pic>
      <p:sp>
        <p:nvSpPr>
          <p:cNvPr id="2" name="Title 1">
            <a:extLst>
              <a:ext uri="{FF2B5EF4-FFF2-40B4-BE49-F238E27FC236}">
                <a16:creationId xmlns:a16="http://schemas.microsoft.com/office/drawing/2014/main" id="{5CBF9218-2251-4AC5-B0DE-BE493108AC7B}"/>
              </a:ext>
            </a:extLst>
          </p:cNvPr>
          <p:cNvSpPr>
            <a:spLocks noGrp="1"/>
          </p:cNvSpPr>
          <p:nvPr>
            <p:ph type="ctrTitle"/>
          </p:nvPr>
        </p:nvSpPr>
        <p:spPr>
          <a:xfrm>
            <a:off x="968903" y="1690029"/>
            <a:ext cx="3153508" cy="2387600"/>
          </a:xfrm>
        </p:spPr>
        <p:txBody>
          <a:bodyPr anchor="t">
            <a:normAutofit fontScale="90000"/>
          </a:bodyPr>
          <a:lstStyle/>
          <a:p>
            <a:pPr algn="l"/>
            <a:r>
              <a:rPr lang="hr-HR" sz="3700" dirty="0"/>
              <a:t>GENERAL PRINCIPLES AND OBJECTIVES IN HERITAGE POLICY DOCUMENTS</a:t>
            </a:r>
          </a:p>
        </p:txBody>
      </p:sp>
      <p:sp>
        <p:nvSpPr>
          <p:cNvPr id="4" name="Content Placeholder 3">
            <a:extLst>
              <a:ext uri="{FF2B5EF4-FFF2-40B4-BE49-F238E27FC236}">
                <a16:creationId xmlns:a16="http://schemas.microsoft.com/office/drawing/2014/main" id="{2C130FC9-FFCB-4F5E-A412-680FC834784A}"/>
              </a:ext>
            </a:extLst>
          </p:cNvPr>
          <p:cNvSpPr>
            <a:spLocks noGrp="1"/>
          </p:cNvSpPr>
          <p:nvPr>
            <p:ph sz="half" idx="4294967295"/>
          </p:nvPr>
        </p:nvSpPr>
        <p:spPr>
          <a:xfrm>
            <a:off x="4262477" y="1500188"/>
            <a:ext cx="3527425" cy="2971800"/>
          </a:xfrm>
        </p:spPr>
        <p:txBody>
          <a:bodyPr>
            <a:noAutofit/>
          </a:bodyPr>
          <a:lstStyle/>
          <a:p>
            <a:endParaRPr lang="hr-HR" sz="1800" dirty="0"/>
          </a:p>
          <a:p>
            <a:r>
              <a:rPr lang="en-US" sz="1800" dirty="0"/>
              <a:t>Multi-disciplinary</a:t>
            </a:r>
            <a:r>
              <a:rPr lang="hr-HR" sz="1800" dirty="0"/>
              <a:t> </a:t>
            </a:r>
            <a:r>
              <a:rPr lang="en-US" sz="1800" dirty="0"/>
              <a:t>teams</a:t>
            </a:r>
          </a:p>
          <a:p>
            <a:r>
              <a:rPr lang="en-US" sz="1800" dirty="0"/>
              <a:t>Objective-driven</a:t>
            </a:r>
            <a:r>
              <a:rPr lang="hr-HR" sz="1800" dirty="0"/>
              <a:t> </a:t>
            </a:r>
            <a:r>
              <a:rPr lang="en-US" sz="1800" dirty="0"/>
              <a:t>methodology and</a:t>
            </a:r>
            <a:r>
              <a:rPr lang="hr-HR" sz="1800" dirty="0"/>
              <a:t> </a:t>
            </a:r>
            <a:r>
              <a:rPr lang="en-US" sz="1800" dirty="0"/>
              <a:t>tools</a:t>
            </a:r>
          </a:p>
          <a:p>
            <a:r>
              <a:rPr lang="en-US" sz="1800" dirty="0"/>
              <a:t>Careful</a:t>
            </a:r>
            <a:r>
              <a:rPr lang="hr-HR" sz="1800" dirty="0"/>
              <a:t> </a:t>
            </a:r>
            <a:r>
              <a:rPr lang="en-US" sz="1800" dirty="0"/>
              <a:t>documentation</a:t>
            </a:r>
            <a:r>
              <a:rPr lang="hr-HR" sz="1800" dirty="0"/>
              <a:t> of process and asset</a:t>
            </a:r>
            <a:endParaRPr lang="en-US" sz="1800" dirty="0"/>
          </a:p>
          <a:p>
            <a:r>
              <a:rPr lang="en-US" sz="1800" dirty="0"/>
              <a:t>Authenticity</a:t>
            </a:r>
            <a:r>
              <a:rPr lang="hr-HR" sz="1800" dirty="0"/>
              <a:t>-definition and presentation</a:t>
            </a:r>
            <a:endParaRPr lang="en-US" sz="1800" dirty="0"/>
          </a:p>
        </p:txBody>
      </p:sp>
    </p:spTree>
    <p:extLst>
      <p:ext uri="{BB962C8B-B14F-4D97-AF65-F5344CB8AC3E}">
        <p14:creationId xmlns:p14="http://schemas.microsoft.com/office/powerpoint/2010/main" val="439878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4401006" y="1640927"/>
            <a:ext cx="3570585" cy="2957861"/>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t>Type of</a:t>
            </a:r>
            <a:r>
              <a:rPr lang="hr-HR" dirty="0"/>
              <a:t> </a:t>
            </a:r>
            <a:r>
              <a:rPr lang="en-US" dirty="0"/>
              <a:t>reconstruction and</a:t>
            </a:r>
            <a:r>
              <a:rPr lang="hr-HR" dirty="0"/>
              <a:t> </a:t>
            </a:r>
            <a:r>
              <a:rPr lang="en-US" dirty="0"/>
              <a:t>level of certainty</a:t>
            </a:r>
          </a:p>
          <a:p>
            <a:pPr marL="285750" indent="-285750">
              <a:lnSpc>
                <a:spcPct val="150000"/>
              </a:lnSpc>
              <a:buFont typeface="Arial" panose="020B0604020202020204" pitchFamily="34" charset="0"/>
              <a:buChar char="•"/>
            </a:pPr>
            <a:r>
              <a:rPr lang="en-US" dirty="0"/>
              <a:t>Alternative</a:t>
            </a:r>
            <a:r>
              <a:rPr lang="hr-HR" dirty="0"/>
              <a:t> </a:t>
            </a:r>
            <a:r>
              <a:rPr lang="en-US" dirty="0"/>
              <a:t>hypotheses</a:t>
            </a:r>
          </a:p>
          <a:p>
            <a:pPr marL="285750" indent="-285750">
              <a:lnSpc>
                <a:spcPct val="150000"/>
              </a:lnSpc>
              <a:buFont typeface="Arial" panose="020B0604020202020204" pitchFamily="34" charset="0"/>
              <a:buChar char="•"/>
            </a:pPr>
            <a:r>
              <a:rPr lang="en-US" dirty="0"/>
              <a:t>Multiple historical</a:t>
            </a:r>
            <a:r>
              <a:rPr lang="hr-HR" dirty="0"/>
              <a:t> </a:t>
            </a:r>
            <a:r>
              <a:rPr lang="en-US" dirty="0"/>
              <a:t>periods</a:t>
            </a:r>
          </a:p>
          <a:p>
            <a:pPr marL="285750" indent="-285750">
              <a:lnSpc>
                <a:spcPct val="150000"/>
              </a:lnSpc>
              <a:buFont typeface="Arial" panose="020B0604020202020204" pitchFamily="34" charset="0"/>
              <a:buChar char="•"/>
            </a:pPr>
            <a:r>
              <a:rPr lang="en-US" dirty="0"/>
              <a:t>Respectful use of</a:t>
            </a:r>
            <a:r>
              <a:rPr lang="hr-HR" dirty="0"/>
              <a:t> </a:t>
            </a:r>
            <a:r>
              <a:rPr lang="en-US" dirty="0"/>
              <a:t>the heritage</a:t>
            </a:r>
          </a:p>
          <a:p>
            <a:pPr marL="285750" indent="-285750">
              <a:lnSpc>
                <a:spcPct val="150000"/>
              </a:lnSpc>
              <a:buFont typeface="Arial" panose="020B0604020202020204" pitchFamily="34" charset="0"/>
              <a:buChar char="•"/>
            </a:pPr>
            <a:r>
              <a:rPr lang="en-US" dirty="0"/>
              <a:t>Community</a:t>
            </a:r>
            <a:r>
              <a:rPr lang="hr-HR" dirty="0"/>
              <a:t> </a:t>
            </a:r>
            <a:r>
              <a:rPr lang="en-US" dirty="0"/>
              <a:t>engagement</a:t>
            </a:r>
            <a:r>
              <a:rPr lang="hr-HR" dirty="0"/>
              <a:t> </a:t>
            </a:r>
            <a:r>
              <a:rPr lang="en-US" dirty="0"/>
              <a:t>–</a:t>
            </a:r>
            <a:r>
              <a:rPr lang="hr-HR" dirty="0"/>
              <a:t>  participation and sustainability</a:t>
            </a:r>
            <a:endParaRPr lang="hr-HR" spc="-150" dirty="0"/>
          </a:p>
        </p:txBody>
      </p:sp>
      <p:pic>
        <p:nvPicPr>
          <p:cNvPr id="5" name="Picture 4"/>
          <p:cNvPicPr>
            <a:picLocks noChangeAspect="1"/>
          </p:cNvPicPr>
          <p:nvPr/>
        </p:nvPicPr>
        <p:blipFill>
          <a:blip r:embed="rId3"/>
          <a:stretch>
            <a:fillRect/>
          </a:stretch>
        </p:blipFill>
        <p:spPr>
          <a:xfrm>
            <a:off x="7971591" y="1858609"/>
            <a:ext cx="3820703" cy="2522496"/>
          </a:xfrm>
          <a:prstGeom prst="rect">
            <a:avLst/>
          </a:prstGeom>
        </p:spPr>
      </p:pic>
      <p:sp>
        <p:nvSpPr>
          <p:cNvPr id="10" name="Title 1">
            <a:extLst>
              <a:ext uri="{FF2B5EF4-FFF2-40B4-BE49-F238E27FC236}">
                <a16:creationId xmlns:a16="http://schemas.microsoft.com/office/drawing/2014/main" id="{5CBF9218-2251-4AC5-B0DE-BE493108AC7B}"/>
              </a:ext>
            </a:extLst>
          </p:cNvPr>
          <p:cNvSpPr>
            <a:spLocks noGrp="1"/>
          </p:cNvSpPr>
          <p:nvPr>
            <p:ph type="ctrTitle"/>
          </p:nvPr>
        </p:nvSpPr>
        <p:spPr>
          <a:xfrm>
            <a:off x="968903" y="1690029"/>
            <a:ext cx="3153508" cy="2387600"/>
          </a:xfrm>
        </p:spPr>
        <p:txBody>
          <a:bodyPr anchor="t">
            <a:normAutofit fontScale="90000"/>
          </a:bodyPr>
          <a:lstStyle/>
          <a:p>
            <a:pPr algn="l"/>
            <a:r>
              <a:rPr lang="hr-HR" sz="3700" dirty="0"/>
              <a:t>GENERAL PRINCIPLES AND OBJECTIVES IN HERITAGE POLICY DOCUMENTS</a:t>
            </a:r>
          </a:p>
        </p:txBody>
      </p:sp>
    </p:spTree>
    <p:extLst>
      <p:ext uri="{BB962C8B-B14F-4D97-AF65-F5344CB8AC3E}">
        <p14:creationId xmlns:p14="http://schemas.microsoft.com/office/powerpoint/2010/main" val="428512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F9218-2251-4AC5-B0DE-BE493108AC7B}"/>
              </a:ext>
            </a:extLst>
          </p:cNvPr>
          <p:cNvSpPr>
            <a:spLocks noGrp="1"/>
          </p:cNvSpPr>
          <p:nvPr>
            <p:ph type="ctrTitle"/>
          </p:nvPr>
        </p:nvSpPr>
        <p:spPr>
          <a:xfrm>
            <a:off x="973016" y="1919532"/>
            <a:ext cx="2801815" cy="2387600"/>
          </a:xfrm>
        </p:spPr>
        <p:txBody>
          <a:bodyPr anchor="t">
            <a:normAutofit fontScale="90000"/>
          </a:bodyPr>
          <a:lstStyle/>
          <a:p>
            <a:pPr algn="l"/>
            <a:r>
              <a:rPr lang="hr-HR" sz="3700" dirty="0"/>
              <a:t>CONTENTS AND SCOPES</a:t>
            </a:r>
            <a:br>
              <a:rPr lang="hr-HR" sz="3700" dirty="0"/>
            </a:br>
            <a:r>
              <a:rPr lang="hr-HR" sz="3700" dirty="0"/>
              <a:t>IN HERITAGE POLICY DOCUMENTS</a:t>
            </a:r>
          </a:p>
        </p:txBody>
      </p:sp>
      <p:sp>
        <p:nvSpPr>
          <p:cNvPr id="4" name="Content Placeholder 3">
            <a:extLst>
              <a:ext uri="{FF2B5EF4-FFF2-40B4-BE49-F238E27FC236}">
                <a16:creationId xmlns:a16="http://schemas.microsoft.com/office/drawing/2014/main" id="{2C130FC9-FFCB-4F5E-A412-680FC834784A}"/>
              </a:ext>
            </a:extLst>
          </p:cNvPr>
          <p:cNvSpPr>
            <a:spLocks noGrp="1"/>
          </p:cNvSpPr>
          <p:nvPr>
            <p:ph sz="half" idx="4294967295"/>
          </p:nvPr>
        </p:nvSpPr>
        <p:spPr>
          <a:xfrm>
            <a:off x="8084596" y="1627432"/>
            <a:ext cx="3527425" cy="2971800"/>
          </a:xfrm>
        </p:spPr>
        <p:txBody>
          <a:bodyPr>
            <a:noAutofit/>
          </a:bodyPr>
          <a:lstStyle/>
          <a:p>
            <a:endParaRPr lang="hr-HR" sz="1800" dirty="0">
              <a:latin typeface="+mj-lt"/>
            </a:endParaRPr>
          </a:p>
          <a:p>
            <a:r>
              <a:rPr lang="en-US" sz="1800" b="1" dirty="0">
                <a:latin typeface="+mj-lt"/>
              </a:rPr>
              <a:t>General policies </a:t>
            </a:r>
            <a:endParaRPr lang="hr-HR" sz="1800" b="1" dirty="0">
              <a:latin typeface="+mj-lt"/>
            </a:endParaRPr>
          </a:p>
          <a:p>
            <a:r>
              <a:rPr lang="en-US" sz="1800" b="1" dirty="0">
                <a:latin typeface="+mj-lt"/>
              </a:rPr>
              <a:t>Education and Training </a:t>
            </a:r>
            <a:r>
              <a:rPr lang="en-US" sz="1800" dirty="0">
                <a:latin typeface="+mj-lt"/>
              </a:rPr>
              <a:t>in the Conservation of Monuments</a:t>
            </a:r>
            <a:endParaRPr lang="hr-HR" sz="1800" dirty="0">
              <a:latin typeface="+mj-lt"/>
            </a:endParaRPr>
          </a:p>
          <a:p>
            <a:r>
              <a:rPr lang="en-US" sz="1800" dirty="0">
                <a:latin typeface="+mj-lt"/>
              </a:rPr>
              <a:t>Conservation of </a:t>
            </a:r>
            <a:r>
              <a:rPr lang="en-US" sz="1800" b="1" dirty="0">
                <a:latin typeface="+mj-lt"/>
              </a:rPr>
              <a:t>Historic Towns and Urban Areas</a:t>
            </a:r>
            <a:endParaRPr lang="hr-HR" sz="1800" b="1" dirty="0">
              <a:latin typeface="+mj-lt"/>
            </a:endParaRPr>
          </a:p>
          <a:p>
            <a:r>
              <a:rPr lang="en-US" sz="1800" dirty="0">
                <a:latin typeface="+mj-lt"/>
              </a:rPr>
              <a:t>Protection </a:t>
            </a:r>
            <a:r>
              <a:rPr lang="en-US" sz="1800" b="1" dirty="0">
                <a:latin typeface="+mj-lt"/>
              </a:rPr>
              <a:t>specific types </a:t>
            </a:r>
            <a:r>
              <a:rPr lang="en-US" sz="1800" dirty="0">
                <a:latin typeface="+mj-lt"/>
              </a:rPr>
              <a:t>of CH</a:t>
            </a:r>
            <a:endParaRPr lang="hr-HR" sz="1800" dirty="0">
              <a:latin typeface="+mj-lt"/>
            </a:endParaRPr>
          </a:p>
          <a:p>
            <a:r>
              <a:rPr lang="en-US" sz="1800" b="1" dirty="0">
                <a:latin typeface="+mj-lt"/>
              </a:rPr>
              <a:t>Archeological </a:t>
            </a:r>
            <a:r>
              <a:rPr lang="en-US" sz="1800" dirty="0">
                <a:latin typeface="+mj-lt"/>
              </a:rPr>
              <a:t>heritage</a:t>
            </a:r>
            <a:endParaRPr lang="hr-HR" sz="1800" dirty="0">
              <a:latin typeface="+mj-lt"/>
            </a:endParaRPr>
          </a:p>
          <a:p>
            <a:r>
              <a:rPr lang="en-US" sz="1800" b="1" dirty="0">
                <a:latin typeface="+mj-lt"/>
              </a:rPr>
              <a:t>Underwater</a:t>
            </a:r>
            <a:r>
              <a:rPr lang="en-US" sz="1800" dirty="0">
                <a:latin typeface="+mj-lt"/>
              </a:rPr>
              <a:t> cultural heritage</a:t>
            </a:r>
          </a:p>
          <a:p>
            <a:endParaRPr lang="hr-HR" sz="1800" dirty="0">
              <a:latin typeface="+mj-lt"/>
            </a:endParaRPr>
          </a:p>
          <a:p>
            <a:endParaRPr lang="en-US" sz="1800" dirty="0">
              <a:latin typeface="+mj-lt"/>
            </a:endParaRPr>
          </a:p>
        </p:txBody>
      </p:sp>
      <p:sp>
        <p:nvSpPr>
          <p:cNvPr id="6" name="Rectangle 5"/>
          <p:cNvSpPr/>
          <p:nvPr/>
        </p:nvSpPr>
        <p:spPr>
          <a:xfrm>
            <a:off x="4144421" y="1712383"/>
            <a:ext cx="3570585" cy="3416320"/>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mj-lt"/>
              </a:rPr>
              <a:t>Prohibiting and Preventing the </a:t>
            </a:r>
            <a:r>
              <a:rPr lang="en-US" b="1" dirty="0">
                <a:latin typeface="+mj-lt"/>
              </a:rPr>
              <a:t>Illicit Export, Import and Transfer </a:t>
            </a:r>
            <a:r>
              <a:rPr lang="en-US" dirty="0">
                <a:latin typeface="+mj-lt"/>
              </a:rPr>
              <a:t>of Ownership of Cultural Property</a:t>
            </a:r>
            <a:endParaRPr lang="hr-HR" dirty="0">
              <a:latin typeface="+mj-lt"/>
            </a:endParaRPr>
          </a:p>
          <a:p>
            <a:pPr marL="285750" indent="-285750">
              <a:lnSpc>
                <a:spcPct val="150000"/>
              </a:lnSpc>
              <a:buFont typeface="Arial" panose="020B0604020202020204" pitchFamily="34" charset="0"/>
              <a:buChar char="•"/>
            </a:pPr>
            <a:r>
              <a:rPr lang="en-US" dirty="0">
                <a:latin typeface="+mj-lt"/>
              </a:rPr>
              <a:t>Protection of Cultural Property in the </a:t>
            </a:r>
            <a:r>
              <a:rPr lang="en-US" b="1" dirty="0">
                <a:latin typeface="+mj-lt"/>
              </a:rPr>
              <a:t>Event of Armed Conflict, Intentional Destruction and Disaster Risk Management</a:t>
            </a:r>
            <a:r>
              <a:rPr lang="en-US" dirty="0">
                <a:latin typeface="+mj-lt"/>
              </a:rPr>
              <a:t> – Heritage at Risk</a:t>
            </a:r>
            <a:endParaRPr lang="hr-HR" dirty="0">
              <a:latin typeface="+mj-lt"/>
            </a:endParaRPr>
          </a:p>
        </p:txBody>
      </p:sp>
    </p:spTree>
    <p:extLst>
      <p:ext uri="{BB962C8B-B14F-4D97-AF65-F5344CB8AC3E}">
        <p14:creationId xmlns:p14="http://schemas.microsoft.com/office/powerpoint/2010/main" val="1924570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1737" y="1393455"/>
            <a:ext cx="7264448" cy="4031873"/>
          </a:xfrm>
          <a:prstGeom prst="rect">
            <a:avLst/>
          </a:prstGeom>
        </p:spPr>
        <p:txBody>
          <a:bodyPr wrap="square">
            <a:spAutoFit/>
          </a:bodyPr>
          <a:lstStyle/>
          <a:p>
            <a:r>
              <a:rPr lang="en-US" sz="3200" dirty="0">
                <a:solidFill>
                  <a:schemeClr val="bg1"/>
                </a:solidFill>
                <a:latin typeface="+mj-lt"/>
              </a:rPr>
              <a:t>1877</a:t>
            </a:r>
          </a:p>
          <a:p>
            <a:r>
              <a:rPr lang="en-US" sz="3200" dirty="0">
                <a:solidFill>
                  <a:schemeClr val="bg1"/>
                </a:solidFill>
                <a:latin typeface="+mj-lt"/>
              </a:rPr>
              <a:t>The Principals of the Society for the Protection of Ancient Buildings as Set Forth upon its Foundation (The SPAB Manifesto)</a:t>
            </a:r>
            <a:endParaRPr lang="hr-HR" sz="3200" dirty="0">
              <a:solidFill>
                <a:schemeClr val="bg1"/>
              </a:solidFill>
              <a:latin typeface="+mj-lt"/>
            </a:endParaRPr>
          </a:p>
          <a:p>
            <a:endParaRPr lang="hr-HR" sz="3200" dirty="0">
              <a:solidFill>
                <a:schemeClr val="bg1"/>
              </a:solidFill>
              <a:latin typeface="+mj-lt"/>
            </a:endParaRPr>
          </a:p>
          <a:p>
            <a:r>
              <a:rPr lang="en-US" sz="3200" dirty="0">
                <a:solidFill>
                  <a:schemeClr val="bg1"/>
                </a:solidFill>
                <a:latin typeface="+mj-lt"/>
              </a:rPr>
              <a:t>1904	</a:t>
            </a:r>
          </a:p>
          <a:p>
            <a:r>
              <a:rPr lang="en-US" sz="3200" dirty="0">
                <a:solidFill>
                  <a:schemeClr val="bg1"/>
                </a:solidFill>
                <a:latin typeface="+mj-lt"/>
              </a:rPr>
              <a:t>Recommendations of the Madrid Conference</a:t>
            </a:r>
            <a:endParaRPr lang="hr-HR" sz="3200" dirty="0">
              <a:solidFill>
                <a:schemeClr val="bg1"/>
              </a:solidFill>
              <a:latin typeface="+mj-lt"/>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hr-HR" sz="2800" dirty="0"/>
              <a:t>First heritage policy documents</a:t>
            </a:r>
          </a:p>
        </p:txBody>
      </p:sp>
      <p:sp>
        <p:nvSpPr>
          <p:cNvPr id="3" name="Rectangle 2"/>
          <p:cNvSpPr/>
          <p:nvPr/>
        </p:nvSpPr>
        <p:spPr>
          <a:xfrm>
            <a:off x="9915295" y="5733104"/>
            <a:ext cx="2029723" cy="369332"/>
          </a:xfrm>
          <a:prstGeom prst="rect">
            <a:avLst/>
          </a:prstGeom>
        </p:spPr>
        <p:txBody>
          <a:bodyPr wrap="none">
            <a:spAutoFit/>
          </a:bodyPr>
          <a:lstStyle/>
          <a:p>
            <a:r>
              <a:rPr lang="hr-HR" dirty="0"/>
              <a:t>Madrid urban block</a:t>
            </a:r>
          </a:p>
        </p:txBody>
      </p:sp>
      <p:pic>
        <p:nvPicPr>
          <p:cNvPr id="1026" name="Picture 2" descr="The SPAB Manifesto, Bradenstoke Priory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535" y="1255339"/>
            <a:ext cx="3264370" cy="480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38372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TLSHAPE_SL_79f05e8de72e4cc385fce875fa65517f_BackgroundRectangle">
            <a:extLst>
              <a:ext uri="{FF2B5EF4-FFF2-40B4-BE49-F238E27FC236}">
                <a16:creationId xmlns:a16="http://schemas.microsoft.com/office/drawing/2014/main" id="{BE22700D-D3B5-487A-89A3-17FF6F553013}"/>
              </a:ext>
            </a:extLst>
          </p:cNvPr>
          <p:cNvSpPr/>
          <p:nvPr>
            <p:custDataLst>
              <p:tags r:id="rId2"/>
            </p:custDataLst>
          </p:nvPr>
        </p:nvSpPr>
        <p:spPr>
          <a:xfrm>
            <a:off x="209634" y="463296"/>
            <a:ext cx="11201400" cy="5979221"/>
          </a:xfrm>
          <a:prstGeom prst="rect">
            <a:avLst/>
          </a:prstGeom>
          <a:solidFill>
            <a:schemeClr val="lt2">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LSHAPE_TB_00000000000000000000000000000000_RightEndCaps">
            <a:extLst>
              <a:ext uri="{FF2B5EF4-FFF2-40B4-BE49-F238E27FC236}">
                <a16:creationId xmlns:a16="http://schemas.microsoft.com/office/drawing/2014/main" id="{BC8E25A2-936B-4054-88D7-D43DAC37EE66}"/>
              </a:ext>
            </a:extLst>
          </p:cNvPr>
          <p:cNvSpPr txBox="1"/>
          <p:nvPr>
            <p:custDataLst>
              <p:tags r:id="rId3"/>
            </p:custDataLst>
          </p:nvPr>
        </p:nvSpPr>
        <p:spPr>
          <a:xfrm>
            <a:off x="11411034" y="119549"/>
            <a:ext cx="451662" cy="279061"/>
          </a:xfrm>
          <a:prstGeom prst="rect">
            <a:avLst/>
          </a:prstGeom>
          <a:noFill/>
        </p:spPr>
        <p:txBody>
          <a:bodyPr vert="horz" wrap="none" lIns="0" tIns="0" rIns="0" bIns="0" rtlCol="0" anchor="ctr" anchorCtr="0">
            <a:spAutoFit/>
          </a:bodyPr>
          <a:lstStyle/>
          <a:p>
            <a:pPr algn="ctr"/>
            <a:r>
              <a:rPr lang="en-US" b="1" spc="-38">
                <a:solidFill>
                  <a:schemeClr val="accent2"/>
                </a:solidFill>
                <a:latin typeface="Calibri" panose="020F0502020204030204" pitchFamily="34" charset="0"/>
              </a:rPr>
              <a:t>2020</a:t>
            </a:r>
            <a:endParaRPr lang="en-US" b="1" spc="-38" dirty="0">
              <a:solidFill>
                <a:schemeClr val="accent2"/>
              </a:solidFill>
              <a:latin typeface="Calibri" panose="020F0502020204030204" pitchFamily="34" charset="0"/>
            </a:endParaRPr>
          </a:p>
        </p:txBody>
      </p:sp>
      <p:sp>
        <p:nvSpPr>
          <p:cNvPr id="229" name="OTLSHAPE_TB_00000000000000000000000000000000_LeftEndCaps">
            <a:extLst>
              <a:ext uri="{FF2B5EF4-FFF2-40B4-BE49-F238E27FC236}">
                <a16:creationId xmlns:a16="http://schemas.microsoft.com/office/drawing/2014/main" id="{6A8F8F27-1D8F-485E-83F8-4770BCB1FBC7}"/>
              </a:ext>
            </a:extLst>
          </p:cNvPr>
          <p:cNvSpPr txBox="1"/>
          <p:nvPr>
            <p:custDataLst>
              <p:tags r:id="rId4"/>
            </p:custDataLst>
          </p:nvPr>
        </p:nvSpPr>
        <p:spPr>
          <a:xfrm>
            <a:off x="317500" y="119549"/>
            <a:ext cx="451662" cy="279061"/>
          </a:xfrm>
          <a:prstGeom prst="rect">
            <a:avLst/>
          </a:prstGeom>
          <a:noFill/>
        </p:spPr>
        <p:txBody>
          <a:bodyPr vert="horz" wrap="none" lIns="0" tIns="0" rIns="0" bIns="0" rtlCol="0" anchor="ctr" anchorCtr="0">
            <a:spAutoFit/>
          </a:bodyPr>
          <a:lstStyle/>
          <a:p>
            <a:pPr algn="ctr"/>
            <a:r>
              <a:rPr lang="en-US" b="1" spc="-38">
                <a:solidFill>
                  <a:schemeClr val="accent2"/>
                </a:solidFill>
                <a:latin typeface="Calibri" panose="020F0502020204030204" pitchFamily="34" charset="0"/>
              </a:rPr>
              <a:t>1931</a:t>
            </a:r>
          </a:p>
        </p:txBody>
      </p:sp>
      <p:sp>
        <p:nvSpPr>
          <p:cNvPr id="35" name="OTLSHAPE_TB_00000000000000000000000000000000_ScaleContainer"/>
          <p:cNvSpPr/>
          <p:nvPr>
            <p:custDataLst>
              <p:tags r:id="rId5"/>
            </p:custDataLst>
          </p:nvPr>
        </p:nvSpPr>
        <p:spPr>
          <a:xfrm>
            <a:off x="933365" y="68580"/>
            <a:ext cx="10337800" cy="381000"/>
          </a:xfrm>
          <a:prstGeom prst="rect">
            <a:avLst/>
          </a:prstGeom>
          <a:solidFill>
            <a:srgbClr val="40404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6" name="OTLSHAPE_SL_79f05e8de72e4cc385fce875fa65517f_HeaderRectangle">
            <a:extLst>
              <a:ext uri="{FF2B5EF4-FFF2-40B4-BE49-F238E27FC236}">
                <a16:creationId xmlns:a16="http://schemas.microsoft.com/office/drawing/2014/main" id="{9B521ECB-9D71-4367-81C5-F9E101EBC6BA}"/>
              </a:ext>
            </a:extLst>
          </p:cNvPr>
          <p:cNvSpPr/>
          <p:nvPr>
            <p:custDataLst>
              <p:tags r:id="rId6"/>
            </p:custDataLst>
          </p:nvPr>
        </p:nvSpPr>
        <p:spPr>
          <a:xfrm>
            <a:off x="209634" y="463296"/>
            <a:ext cx="749300" cy="5668325"/>
          </a:xfrm>
          <a:prstGeom prst="rect">
            <a:avLst/>
          </a:prstGeom>
          <a:solidFill>
            <a:srgbClr val="73737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OTLSHAPE_G_00000000000000000000000000000000_ShapeBelow0"/>
          <p:cNvCxnSpPr/>
          <p:nvPr>
            <p:custDataLst>
              <p:tags r:id="rId7"/>
            </p:custDataLst>
          </p:nvPr>
        </p:nvCxnSpPr>
        <p:spPr>
          <a:xfrm>
            <a:off x="1965798"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OTLSHAPE_G_00000000000000000000000000000000_ShapeBelow1"/>
          <p:cNvCxnSpPr/>
          <p:nvPr>
            <p:custDataLst>
              <p:tags r:id="rId8"/>
            </p:custDataLst>
          </p:nvPr>
        </p:nvCxnSpPr>
        <p:spPr>
          <a:xfrm>
            <a:off x="2998545"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OTLSHAPE_G_00000000000000000000000000000000_ShapeBelow2"/>
          <p:cNvCxnSpPr/>
          <p:nvPr>
            <p:custDataLst>
              <p:tags r:id="rId9"/>
            </p:custDataLst>
          </p:nvPr>
        </p:nvCxnSpPr>
        <p:spPr>
          <a:xfrm>
            <a:off x="4030978"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OTLSHAPE_G_00000000000000000000000000000000_ShapeBelow3"/>
          <p:cNvCxnSpPr/>
          <p:nvPr>
            <p:custDataLst>
              <p:tags r:id="rId10"/>
            </p:custDataLst>
          </p:nvPr>
        </p:nvCxnSpPr>
        <p:spPr>
          <a:xfrm>
            <a:off x="5063410"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OTLSHAPE_G_00000000000000000000000000000000_ShapeBelow4"/>
          <p:cNvCxnSpPr/>
          <p:nvPr>
            <p:custDataLst>
              <p:tags r:id="rId11"/>
            </p:custDataLst>
          </p:nvPr>
        </p:nvCxnSpPr>
        <p:spPr>
          <a:xfrm>
            <a:off x="6095843"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OTLSHAPE_G_00000000000000000000000000000000_ShapeBelow5"/>
          <p:cNvCxnSpPr/>
          <p:nvPr>
            <p:custDataLst>
              <p:tags r:id="rId12"/>
            </p:custDataLst>
          </p:nvPr>
        </p:nvCxnSpPr>
        <p:spPr>
          <a:xfrm>
            <a:off x="7128590"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OTLSHAPE_G_00000000000000000000000000000000_ShapeBelow6"/>
          <p:cNvCxnSpPr/>
          <p:nvPr>
            <p:custDataLst>
              <p:tags r:id="rId13"/>
            </p:custDataLst>
          </p:nvPr>
        </p:nvCxnSpPr>
        <p:spPr>
          <a:xfrm>
            <a:off x="8161023"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2" name="OTLSHAPE_G_00000000000000000000000000000000_ShapeBelow7"/>
          <p:cNvCxnSpPr/>
          <p:nvPr>
            <p:custDataLst>
              <p:tags r:id="rId14"/>
            </p:custDataLst>
          </p:nvPr>
        </p:nvCxnSpPr>
        <p:spPr>
          <a:xfrm>
            <a:off x="9193455"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3" name="OTLSHAPE_G_00000000000000000000000000000000_ShapeBelow8"/>
          <p:cNvCxnSpPr/>
          <p:nvPr>
            <p:custDataLst>
              <p:tags r:id="rId15"/>
            </p:custDataLst>
          </p:nvPr>
        </p:nvCxnSpPr>
        <p:spPr>
          <a:xfrm>
            <a:off x="10225888" y="449580"/>
            <a:ext cx="0" cy="8061833"/>
          </a:xfrm>
          <a:prstGeom prst="line">
            <a:avLst/>
          </a:prstGeom>
          <a:ln w="762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OTLSHAPE_SLT_00d12a0c56ce47238ca0c2b4ade2bfa5_Shape"/>
          <p:cNvSpPr/>
          <p:nvPr>
            <p:custDataLst>
              <p:tags r:id="rId16"/>
            </p:custDataLst>
          </p:nvPr>
        </p:nvSpPr>
        <p:spPr>
          <a:xfrm>
            <a:off x="1079499" y="507661"/>
            <a:ext cx="50800" cy="127000"/>
          </a:xfrm>
          <a:prstGeom prst="roundRect">
            <a:avLst>
              <a:gd name="adj" fmla="val 100000"/>
            </a:avLst>
          </a:prstGeom>
          <a:solidFill>
            <a:schemeClr val="dk1"/>
          </a:solidFill>
          <a:ln w="0" cap="flat" cmpd="sng" algn="ctr">
            <a:noFill/>
            <a:prstDash val="solid"/>
            <a:miter lim="800000"/>
            <a:headEnd type="none" w="med" len="med"/>
            <a:tailEnd type="none" w="med" len="med"/>
          </a:ln>
          <a:effectLst/>
          <a:extLst>
            <a:ext uri="{91240B29-F687-4F45-9708-019B960494DF}">
              <a14:hiddenLine xmlns:a14="http://schemas.microsoft.com/office/drawing/2010/main" w="0" cap="flat" cmpd="sng" algn="ctr">
                <a:solidFill>
                  <a:srgbClr val="FF0000"/>
                </a:solidFill>
                <a:prstDash val="solid"/>
                <a:miter lim="800000"/>
                <a:headEnd type="none" w="med" len="med"/>
                <a:tailEnd type="none" w="med" len="med"/>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2" name="OTLSHAPE_SLT_e65fe5af5cb94caeba0e67c3396f6d4f_Shape"/>
          <p:cNvSpPr/>
          <p:nvPr>
            <p:custDataLst>
              <p:tags r:id="rId17"/>
            </p:custDataLst>
          </p:nvPr>
        </p:nvSpPr>
        <p:spPr>
          <a:xfrm>
            <a:off x="5785300" y="986705"/>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4" name="OTLSHAPE_SLT_5789db7d11dd4da9bbe8a612464c0c6d_Shape"/>
          <p:cNvSpPr/>
          <p:nvPr>
            <p:custDataLst>
              <p:tags r:id="rId18"/>
            </p:custDataLst>
          </p:nvPr>
        </p:nvSpPr>
        <p:spPr>
          <a:xfrm>
            <a:off x="6127332" y="1180084"/>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6" name="OTLSHAPE_SLT_5ba13465c9e84991a9988c3f186bbd01_Shape"/>
          <p:cNvSpPr/>
          <p:nvPr>
            <p:custDataLst>
              <p:tags r:id="rId19"/>
            </p:custDataLst>
          </p:nvPr>
        </p:nvSpPr>
        <p:spPr>
          <a:xfrm>
            <a:off x="9224944" y="3666913"/>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8" name="OTLSHAPE_SLT_106f1be47af2461e9bc7fcc892576547_Shape"/>
          <p:cNvSpPr/>
          <p:nvPr>
            <p:custDataLst>
              <p:tags r:id="rId20"/>
            </p:custDataLst>
          </p:nvPr>
        </p:nvSpPr>
        <p:spPr>
          <a:xfrm>
            <a:off x="9994860" y="4539210"/>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0" name="OTLSHAPE_SLT_c8de25b07cd344609b3abef79b2e951f_Shape"/>
          <p:cNvSpPr/>
          <p:nvPr>
            <p:custDataLst>
              <p:tags r:id="rId21"/>
            </p:custDataLst>
          </p:nvPr>
        </p:nvSpPr>
        <p:spPr>
          <a:xfrm>
            <a:off x="10912648" y="5604994"/>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9" name="OTLSHAPE_SLT_f8fb1db5a89340e2bd350f98c48a203d_Shape"/>
          <p:cNvSpPr/>
          <p:nvPr>
            <p:custDataLst>
              <p:tags r:id="rId22"/>
            </p:custDataLst>
          </p:nvPr>
        </p:nvSpPr>
        <p:spPr>
          <a:xfrm>
            <a:off x="4972407" y="750634"/>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4" name="OTLSHAPE_SLT_14fcf7588aef4b59b59f5479ea3192bb_Shape"/>
          <p:cNvSpPr/>
          <p:nvPr>
            <p:custDataLst>
              <p:tags r:id="rId23"/>
            </p:custDataLst>
          </p:nvPr>
        </p:nvSpPr>
        <p:spPr>
          <a:xfrm>
            <a:off x="6911315" y="1357715"/>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06" name="OTLSHAPE_SLT_eb061f5404c248558bf4f712823713c4_Shape"/>
          <p:cNvSpPr/>
          <p:nvPr>
            <p:custDataLst>
              <p:tags r:id="rId24"/>
            </p:custDataLst>
          </p:nvPr>
        </p:nvSpPr>
        <p:spPr>
          <a:xfrm>
            <a:off x="7599498" y="1890607"/>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18" name="OTLSHAPE_SLT_f5c2e677a8ae4b3faa9a3b6ea46cc3e6_Shape"/>
          <p:cNvSpPr/>
          <p:nvPr>
            <p:custDataLst>
              <p:tags r:id="rId25"/>
            </p:custDataLst>
          </p:nvPr>
        </p:nvSpPr>
        <p:spPr>
          <a:xfrm>
            <a:off x="7943748" y="2068237"/>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59" name="OTLSHAPE_SLT_3935e12634d24b1784ef3847bc445545_Shape"/>
          <p:cNvSpPr/>
          <p:nvPr>
            <p:custDataLst>
              <p:tags r:id="rId26"/>
            </p:custDataLst>
          </p:nvPr>
        </p:nvSpPr>
        <p:spPr>
          <a:xfrm>
            <a:off x="8537540" y="2414270"/>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67" name="OTLSHAPE_SLT_5fde01e8315240cc9907fd48e4aa35dc_Shape"/>
          <p:cNvSpPr/>
          <p:nvPr>
            <p:custDataLst>
              <p:tags r:id="rId27"/>
            </p:custDataLst>
          </p:nvPr>
        </p:nvSpPr>
        <p:spPr>
          <a:xfrm>
            <a:off x="8976180" y="2956391"/>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75" name="OTLSHAPE_SLT_966e67f0879e4cd8a2d2d03c02dea474_Shape"/>
          <p:cNvSpPr/>
          <p:nvPr>
            <p:custDataLst>
              <p:tags r:id="rId28"/>
            </p:custDataLst>
          </p:nvPr>
        </p:nvSpPr>
        <p:spPr>
          <a:xfrm>
            <a:off x="8976180" y="3134021"/>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83" name="OTLSHAPE_SLT_c36f9f8a855548588cf7563249dc49eb_Shape"/>
          <p:cNvSpPr/>
          <p:nvPr>
            <p:custDataLst>
              <p:tags r:id="rId29"/>
            </p:custDataLst>
          </p:nvPr>
        </p:nvSpPr>
        <p:spPr>
          <a:xfrm>
            <a:off x="8976180" y="3311652"/>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91" name="OTLSHAPE_SLT_df5fbed2356d45d5b28031eb00251670_Shape"/>
          <p:cNvSpPr/>
          <p:nvPr>
            <p:custDataLst>
              <p:tags r:id="rId30"/>
            </p:custDataLst>
          </p:nvPr>
        </p:nvSpPr>
        <p:spPr>
          <a:xfrm>
            <a:off x="9091139" y="3489283"/>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99" name="OTLSHAPE_SLT_94eb8de429b34f0fb1327427cfa27c26_Shape"/>
          <p:cNvSpPr/>
          <p:nvPr>
            <p:custDataLst>
              <p:tags r:id="rId31"/>
            </p:custDataLst>
          </p:nvPr>
        </p:nvSpPr>
        <p:spPr>
          <a:xfrm>
            <a:off x="9435074" y="3844544"/>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07" name="OTLSHAPE_SLT_61859ba8bbda4806a14f431c6ccab3d9_Shape"/>
          <p:cNvSpPr/>
          <p:nvPr>
            <p:custDataLst>
              <p:tags r:id="rId32"/>
            </p:custDataLst>
          </p:nvPr>
        </p:nvSpPr>
        <p:spPr>
          <a:xfrm>
            <a:off x="9435074" y="4022175"/>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15" name="OTLSHAPE_SLT_95099b56102844f2b110fd3ab7163810_Shape"/>
          <p:cNvSpPr/>
          <p:nvPr>
            <p:custDataLst>
              <p:tags r:id="rId33"/>
            </p:custDataLst>
          </p:nvPr>
        </p:nvSpPr>
        <p:spPr>
          <a:xfrm>
            <a:off x="10008927" y="4377436"/>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27" name="OTLSHAPE_SLT_6dd5dd9d896549a39f822456ebc6342b_Shape"/>
          <p:cNvSpPr/>
          <p:nvPr>
            <p:custDataLst>
              <p:tags r:id="rId34"/>
            </p:custDataLst>
          </p:nvPr>
        </p:nvSpPr>
        <p:spPr>
          <a:xfrm>
            <a:off x="9851532" y="1323157"/>
            <a:ext cx="50800" cy="127000"/>
          </a:xfrm>
          <a:prstGeom prst="roundRect">
            <a:avLst>
              <a:gd name="adj" fmla="val 100000"/>
            </a:avLst>
          </a:prstGeom>
          <a:solidFill>
            <a:srgbClr val="B20E1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35" name="OTLSHAPE_SLT_9a9ba14d7bca4f558b9f536622de89bb_Shape"/>
          <p:cNvSpPr/>
          <p:nvPr>
            <p:custDataLst>
              <p:tags r:id="rId35"/>
            </p:custDataLst>
          </p:nvPr>
        </p:nvSpPr>
        <p:spPr>
          <a:xfrm>
            <a:off x="10434594" y="4894471"/>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44" name="OTLSHAPE_SLT_6b4c7f22b0094113bb5ccfe3bcff8f15_Shape"/>
          <p:cNvSpPr/>
          <p:nvPr>
            <p:custDataLst>
              <p:tags r:id="rId36"/>
            </p:custDataLst>
          </p:nvPr>
        </p:nvSpPr>
        <p:spPr>
          <a:xfrm>
            <a:off x="10434594" y="5072102"/>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52" name="OTLSHAPE_SLT_93f0e5a2c44b4b968276b0575ff96b1d_Shape"/>
          <p:cNvSpPr/>
          <p:nvPr>
            <p:custDataLst>
              <p:tags r:id="rId37"/>
            </p:custDataLst>
          </p:nvPr>
        </p:nvSpPr>
        <p:spPr>
          <a:xfrm>
            <a:off x="6930475" y="1535345"/>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60" name="OTLSHAPE_SLT_5554b4bc95c7419a9e14f08c1ce21c99_Shape"/>
          <p:cNvSpPr/>
          <p:nvPr>
            <p:custDataLst>
              <p:tags r:id="rId38"/>
            </p:custDataLst>
          </p:nvPr>
        </p:nvSpPr>
        <p:spPr>
          <a:xfrm>
            <a:off x="6930475" y="1712976"/>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68" name="OTLSHAPE_SLT_5c74ef88069848f5a0a410b9e03a8a01_Shape"/>
          <p:cNvSpPr/>
          <p:nvPr>
            <p:custDataLst>
              <p:tags r:id="rId39"/>
            </p:custDataLst>
          </p:nvPr>
        </p:nvSpPr>
        <p:spPr>
          <a:xfrm>
            <a:off x="8307157" y="2245868"/>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76" name="OTLSHAPE_SLT_f02ddf8ceb414a09bcfb3affff103543_Shape"/>
          <p:cNvSpPr/>
          <p:nvPr>
            <p:custDataLst>
              <p:tags r:id="rId40"/>
            </p:custDataLst>
          </p:nvPr>
        </p:nvSpPr>
        <p:spPr>
          <a:xfrm>
            <a:off x="8536447" y="2601129"/>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84" name="OTLSHAPE_SLT_e2794387d651493ab699a828d1956b8b_Shape"/>
          <p:cNvSpPr/>
          <p:nvPr>
            <p:custDataLst>
              <p:tags r:id="rId41"/>
            </p:custDataLst>
          </p:nvPr>
        </p:nvSpPr>
        <p:spPr>
          <a:xfrm>
            <a:off x="8766050" y="2778760"/>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92" name="OTLSHAPE_SLT_e79f634a0d1644c5bc30fdb62aea1c2f_Shape"/>
          <p:cNvSpPr/>
          <p:nvPr>
            <p:custDataLst>
              <p:tags r:id="rId42"/>
            </p:custDataLst>
          </p:nvPr>
        </p:nvSpPr>
        <p:spPr>
          <a:xfrm>
            <a:off x="9569193" y="4199805"/>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00" name="OTLSHAPE_SLT_353f583d978f4185b32e5693f14fe357_Shape"/>
          <p:cNvSpPr/>
          <p:nvPr>
            <p:custDataLst>
              <p:tags r:id="rId43"/>
            </p:custDataLst>
          </p:nvPr>
        </p:nvSpPr>
        <p:spPr>
          <a:xfrm>
            <a:off x="9849603" y="1116583"/>
            <a:ext cx="50800" cy="127000"/>
          </a:xfrm>
          <a:prstGeom prst="roundRect">
            <a:avLst>
              <a:gd name="adj" fmla="val 100000"/>
            </a:avLst>
          </a:prstGeom>
          <a:solidFill>
            <a:srgbClr val="B20E1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08" name="OTLSHAPE_SLT_33bc6e6b542a47d199a703a4806ee9c0_Shape"/>
          <p:cNvSpPr/>
          <p:nvPr>
            <p:custDataLst>
              <p:tags r:id="rId44"/>
            </p:custDataLst>
          </p:nvPr>
        </p:nvSpPr>
        <p:spPr>
          <a:xfrm>
            <a:off x="10224464" y="4716841"/>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16" name="OTLSHAPE_SLT_71d0a0260d5c448ea9387c06475bacec_Shape"/>
          <p:cNvSpPr/>
          <p:nvPr>
            <p:custDataLst>
              <p:tags r:id="rId45"/>
            </p:custDataLst>
          </p:nvPr>
        </p:nvSpPr>
        <p:spPr>
          <a:xfrm>
            <a:off x="10435361" y="5249733"/>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24" name="OTLSHAPE_SLT_2ee50801376441bfa116c0e311346cd6_Shape"/>
          <p:cNvSpPr/>
          <p:nvPr>
            <p:custDataLst>
              <p:tags r:id="rId46"/>
            </p:custDataLst>
          </p:nvPr>
        </p:nvSpPr>
        <p:spPr>
          <a:xfrm>
            <a:off x="10683358" y="5427363"/>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32" name="OTLSHAPE_SLT_caa9a435f9c74e26bd9870b215566d19_Shape"/>
          <p:cNvSpPr/>
          <p:nvPr>
            <p:custDataLst>
              <p:tags r:id="rId47"/>
            </p:custDataLst>
          </p:nvPr>
        </p:nvSpPr>
        <p:spPr>
          <a:xfrm>
            <a:off x="11027607" y="5782624"/>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40" name="OTLSHAPE_SLT_e13fd431493e47ee8cdacb1f98688116_Shape"/>
          <p:cNvSpPr/>
          <p:nvPr>
            <p:custDataLst>
              <p:tags r:id="rId48"/>
            </p:custDataLst>
          </p:nvPr>
        </p:nvSpPr>
        <p:spPr>
          <a:xfrm>
            <a:off x="11027607" y="5960255"/>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48" name="OTLSHAPE_SLT_d20b65c1eac34e0aa2b49fd6a68258aa_Shape"/>
          <p:cNvSpPr/>
          <p:nvPr>
            <p:custDataLst>
              <p:tags r:id="rId49"/>
            </p:custDataLst>
          </p:nvPr>
        </p:nvSpPr>
        <p:spPr>
          <a:xfrm>
            <a:off x="11027607" y="6137886"/>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56" name="OTLSHAPE_SLT_9738561d56c84d91903b4c238c1727cb_Shape"/>
          <p:cNvSpPr/>
          <p:nvPr>
            <p:custDataLst>
              <p:tags r:id="rId50"/>
            </p:custDataLst>
          </p:nvPr>
        </p:nvSpPr>
        <p:spPr>
          <a:xfrm>
            <a:off x="11142252" y="6315517"/>
            <a:ext cx="50800" cy="127000"/>
          </a:xfrm>
          <a:prstGeom prst="roundRect">
            <a:avLst>
              <a:gd name="adj" fmla="val 100000"/>
            </a:avLst>
          </a:prstGeom>
          <a:solidFill>
            <a:schemeClr val="dk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79" name="OTLSHAPE_SLT_c8a044a8279140728966be21b79a225b_Shape"/>
          <p:cNvSpPr/>
          <p:nvPr>
            <p:custDataLst>
              <p:tags r:id="rId51"/>
            </p:custDataLst>
          </p:nvPr>
        </p:nvSpPr>
        <p:spPr>
          <a:xfrm>
            <a:off x="9661288" y="709442"/>
            <a:ext cx="355600" cy="127000"/>
          </a:xfrm>
          <a:prstGeom prst="roundRect">
            <a:avLst>
              <a:gd name="adj" fmla="val 100000"/>
            </a:avLst>
          </a:prstGeom>
          <a:solidFill>
            <a:srgbClr val="B20E1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87" name="OTLSHAPE_SLT_cf56c2c71bc2450d97ad1c61a97be579_Shape"/>
          <p:cNvSpPr/>
          <p:nvPr>
            <p:custDataLst>
              <p:tags r:id="rId52"/>
            </p:custDataLst>
          </p:nvPr>
        </p:nvSpPr>
        <p:spPr>
          <a:xfrm>
            <a:off x="10234827" y="902567"/>
            <a:ext cx="50800" cy="127000"/>
          </a:xfrm>
          <a:prstGeom prst="roundRect">
            <a:avLst>
              <a:gd name="adj" fmla="val 100000"/>
            </a:avLst>
          </a:prstGeom>
          <a:solidFill>
            <a:srgbClr val="B20E1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OTLSHAPE_SLT_22da0f9658f742fbb173a02e15e35b0e_Shape"/>
          <p:cNvSpPr/>
          <p:nvPr>
            <p:custDataLst>
              <p:tags r:id="rId53"/>
            </p:custDataLst>
          </p:nvPr>
        </p:nvSpPr>
        <p:spPr>
          <a:xfrm>
            <a:off x="9317039" y="516317"/>
            <a:ext cx="50800" cy="127000"/>
          </a:xfrm>
          <a:prstGeom prst="roundRect">
            <a:avLst>
              <a:gd name="adj" fmla="val 100000"/>
            </a:avLst>
          </a:prstGeom>
          <a:solidFill>
            <a:srgbClr val="B20E1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31F19639-BCED-4A60-ADC4-E9642A236FB7}">
              <a14:hiddenScene3d xmlns:a14="http://schemas.microsoft.com/office/drawing/2010/main">
                <a:camera prst="orthographicFront"/>
                <a:lightRig rig="balanced" dir="t">
                  <a:rot lat="0" lon="0" rev="8700000"/>
                </a:lightRig>
              </a14:hiddenScene3d>
            </a:ext>
            <a:ext uri="{E45631CC-5BF2-4C18-A39C-3461C7D3F71A}">
              <a14:hiddenSp3d xmlns:a14="http://schemas.microsoft.com/office/drawing/2010/main">
                <a:bevelT w="165100" h="12700"/>
              </a14:hiddenSp3d>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6" name="OTLSHAPE_TB_00000000000000000000000000000000_ElapsedTime"/>
          <p:cNvSpPr/>
          <p:nvPr>
            <p:custDataLst>
              <p:tags r:id="rId54"/>
            </p:custDataLst>
          </p:nvPr>
        </p:nvSpPr>
        <p:spPr>
          <a:xfrm>
            <a:off x="933365" y="373380"/>
            <a:ext cx="10198100" cy="76200"/>
          </a:xfrm>
          <a:prstGeom prst="rect">
            <a:avLst/>
          </a:prstGeom>
          <a:solidFill>
            <a:srgbClr val="FF0000">
              <a:alpha val="7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1" name="OTLSHAPE_SLT_00d12a0c56ce47238ca0c2b4ade2bfa5_ShapePercentage" hidden="1"/>
          <p:cNvSpPr/>
          <p:nvPr>
            <p:custDataLst>
              <p:tags r:id="rId55"/>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3" name="OTLSHAPE_SLT_e65fe5af5cb94caeba0e67c3396f6d4f_ShapePercentage" hidden="1"/>
          <p:cNvSpPr/>
          <p:nvPr>
            <p:custDataLst>
              <p:tags r:id="rId56"/>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5" name="OTLSHAPE_SLT_5789db7d11dd4da9bbe8a612464c0c6d_ShapePercentage" hidden="1"/>
          <p:cNvSpPr/>
          <p:nvPr>
            <p:custDataLst>
              <p:tags r:id="rId57"/>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7" name="OTLSHAPE_SLT_5ba13465c9e84991a9988c3f186bbd01_ShapePercentage" hidden="1"/>
          <p:cNvSpPr/>
          <p:nvPr>
            <p:custDataLst>
              <p:tags r:id="rId58"/>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9" name="OTLSHAPE_SLT_106f1be47af2461e9bc7fcc892576547_ShapePercentage" hidden="1"/>
          <p:cNvSpPr/>
          <p:nvPr>
            <p:custDataLst>
              <p:tags r:id="rId59"/>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2" name="OTLSHAPE_SLT_c8de25b07cd344609b3abef79b2e951f_ShapePercentage" hidden="1"/>
          <p:cNvSpPr/>
          <p:nvPr>
            <p:custDataLst>
              <p:tags r:id="rId60"/>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0" name="OTLSHAPE_SLT_f8fb1db5a89340e2bd350f98c48a203d_ShapePercentage" hidden="1"/>
          <p:cNvSpPr/>
          <p:nvPr>
            <p:custDataLst>
              <p:tags r:id="rId61"/>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5" name="OTLSHAPE_SLT_14fcf7588aef4b59b59f5479ea3192bb_ShapePercentage" hidden="1"/>
          <p:cNvSpPr/>
          <p:nvPr>
            <p:custDataLst>
              <p:tags r:id="rId62"/>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09" name="OTLSHAPE_SLT_eb061f5404c248558bf4f712823713c4_ShapePercentage" hidden="1"/>
          <p:cNvSpPr/>
          <p:nvPr>
            <p:custDataLst>
              <p:tags r:id="rId63"/>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23" name="OTLSHAPE_SLT_f5c2e677a8ae4b3faa9a3b6ea46cc3e6_ShapePercentage" hidden="1"/>
          <p:cNvSpPr/>
          <p:nvPr>
            <p:custDataLst>
              <p:tags r:id="rId64"/>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60" name="OTLSHAPE_SLT_3935e12634d24b1784ef3847bc445545_ShapePercentage" hidden="1"/>
          <p:cNvSpPr/>
          <p:nvPr>
            <p:custDataLst>
              <p:tags r:id="rId65"/>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68" name="OTLSHAPE_SLT_5fde01e8315240cc9907fd48e4aa35dc_ShapePercentage" hidden="1"/>
          <p:cNvSpPr/>
          <p:nvPr>
            <p:custDataLst>
              <p:tags r:id="rId66"/>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76" name="OTLSHAPE_SLT_966e67f0879e4cd8a2d2d03c02dea474_ShapePercentage" hidden="1"/>
          <p:cNvSpPr/>
          <p:nvPr>
            <p:custDataLst>
              <p:tags r:id="rId67"/>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84" name="OTLSHAPE_SLT_c36f9f8a855548588cf7563249dc49eb_ShapePercentage" hidden="1"/>
          <p:cNvSpPr/>
          <p:nvPr>
            <p:custDataLst>
              <p:tags r:id="rId68"/>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92" name="OTLSHAPE_SLT_df5fbed2356d45d5b28031eb00251670_ShapePercentage" hidden="1"/>
          <p:cNvSpPr/>
          <p:nvPr>
            <p:custDataLst>
              <p:tags r:id="rId69"/>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00" name="OTLSHAPE_SLT_94eb8de429b34f0fb1327427cfa27c26_ShapePercentage" hidden="1"/>
          <p:cNvSpPr/>
          <p:nvPr>
            <p:custDataLst>
              <p:tags r:id="rId70"/>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08" name="OTLSHAPE_SLT_61859ba8bbda4806a14f431c6ccab3d9_ShapePercentage" hidden="1"/>
          <p:cNvSpPr/>
          <p:nvPr>
            <p:custDataLst>
              <p:tags r:id="rId71"/>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16" name="OTLSHAPE_SLT_95099b56102844f2b110fd3ab7163810_ShapePercentage" hidden="1"/>
          <p:cNvSpPr/>
          <p:nvPr>
            <p:custDataLst>
              <p:tags r:id="rId72"/>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28" name="OTLSHAPE_SLT_6dd5dd9d896549a39f822456ebc6342b_ShapePercentage" hidden="1"/>
          <p:cNvSpPr/>
          <p:nvPr>
            <p:custDataLst>
              <p:tags r:id="rId73"/>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36" name="OTLSHAPE_SLT_9a9ba14d7bca4f558b9f536622de89bb_ShapePercentage" hidden="1"/>
          <p:cNvSpPr/>
          <p:nvPr>
            <p:custDataLst>
              <p:tags r:id="rId74"/>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45" name="OTLSHAPE_SLT_6b4c7f22b0094113bb5ccfe3bcff8f15_ShapePercentage" hidden="1"/>
          <p:cNvSpPr/>
          <p:nvPr>
            <p:custDataLst>
              <p:tags r:id="rId75"/>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53" name="OTLSHAPE_SLT_93f0e5a2c44b4b968276b0575ff96b1d_ShapePercentage" hidden="1"/>
          <p:cNvSpPr/>
          <p:nvPr>
            <p:custDataLst>
              <p:tags r:id="rId76"/>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61" name="OTLSHAPE_SLT_5554b4bc95c7419a9e14f08c1ce21c99_ShapePercentage" hidden="1"/>
          <p:cNvSpPr/>
          <p:nvPr>
            <p:custDataLst>
              <p:tags r:id="rId77"/>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69" name="OTLSHAPE_SLT_5c74ef88069848f5a0a410b9e03a8a01_ShapePercentage" hidden="1"/>
          <p:cNvSpPr/>
          <p:nvPr>
            <p:custDataLst>
              <p:tags r:id="rId78"/>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77" name="OTLSHAPE_SLT_f02ddf8ceb414a09bcfb3affff103543_ShapePercentage" hidden="1"/>
          <p:cNvSpPr/>
          <p:nvPr>
            <p:custDataLst>
              <p:tags r:id="rId79"/>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85" name="OTLSHAPE_SLT_e2794387d651493ab699a828d1956b8b_ShapePercentage" hidden="1"/>
          <p:cNvSpPr/>
          <p:nvPr>
            <p:custDataLst>
              <p:tags r:id="rId80"/>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93" name="OTLSHAPE_SLT_e79f634a0d1644c5bc30fdb62aea1c2f_ShapePercentage" hidden="1"/>
          <p:cNvSpPr/>
          <p:nvPr>
            <p:custDataLst>
              <p:tags r:id="rId81"/>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01" name="OTLSHAPE_SLT_353f583d978f4185b32e5693f14fe357_ShapePercentage" hidden="1"/>
          <p:cNvSpPr/>
          <p:nvPr>
            <p:custDataLst>
              <p:tags r:id="rId82"/>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09" name="OTLSHAPE_SLT_33bc6e6b542a47d199a703a4806ee9c0_ShapePercentage" hidden="1"/>
          <p:cNvSpPr/>
          <p:nvPr>
            <p:custDataLst>
              <p:tags r:id="rId83"/>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17" name="OTLSHAPE_SLT_71d0a0260d5c448ea9387c06475bacec_ShapePercentage" hidden="1"/>
          <p:cNvSpPr/>
          <p:nvPr>
            <p:custDataLst>
              <p:tags r:id="rId84"/>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25" name="OTLSHAPE_SLT_2ee50801376441bfa116c0e311346cd6_ShapePercentage" hidden="1"/>
          <p:cNvSpPr/>
          <p:nvPr>
            <p:custDataLst>
              <p:tags r:id="rId85"/>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33" name="OTLSHAPE_SLT_caa9a435f9c74e26bd9870b215566d19_ShapePercentage" hidden="1"/>
          <p:cNvSpPr/>
          <p:nvPr>
            <p:custDataLst>
              <p:tags r:id="rId86"/>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41" name="OTLSHAPE_SLT_e13fd431493e47ee8cdacb1f98688116_ShapePercentage" hidden="1"/>
          <p:cNvSpPr/>
          <p:nvPr>
            <p:custDataLst>
              <p:tags r:id="rId87"/>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49" name="OTLSHAPE_SLT_d20b65c1eac34e0aa2b49fd6a68258aa_ShapePercentage" hidden="1"/>
          <p:cNvSpPr/>
          <p:nvPr>
            <p:custDataLst>
              <p:tags r:id="rId88"/>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57" name="OTLSHAPE_SLT_9738561d56c84d91903b4c238c1727cb_ShapePercentage" hidden="1"/>
          <p:cNvSpPr/>
          <p:nvPr>
            <p:custDataLst>
              <p:tags r:id="rId89"/>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80" name="OTLSHAPE_SLT_c8a044a8279140728966be21b79a225b_ShapePercentage" hidden="1"/>
          <p:cNvSpPr/>
          <p:nvPr>
            <p:custDataLst>
              <p:tags r:id="rId90"/>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88" name="OTLSHAPE_SLT_cf56c2c71bc2450d97ad1c61a97be579_ShapePercentage" hidden="1"/>
          <p:cNvSpPr/>
          <p:nvPr>
            <p:custDataLst>
              <p:tags r:id="rId91"/>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OTLSHAPE_SLT_22da0f9658f742fbb173a02e15e35b0e_ShapePercentage" hidden="1"/>
          <p:cNvSpPr/>
          <p:nvPr>
            <p:custDataLst>
              <p:tags r:id="rId92"/>
            </p:custDataLst>
          </p:nvPr>
        </p:nvSpPr>
        <p:spPr>
          <a:xfrm>
            <a:off x="12700" y="1270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7" name="OTLSHAPE_SL_79f05e8de72e4cc385fce875fa65517f_Header">
            <a:extLst>
              <a:ext uri="{FF2B5EF4-FFF2-40B4-BE49-F238E27FC236}">
                <a16:creationId xmlns:a16="http://schemas.microsoft.com/office/drawing/2014/main" id="{AB3A244B-7AE8-4D9C-AAE6-BEEB782327D9}"/>
              </a:ext>
            </a:extLst>
          </p:cNvPr>
          <p:cNvSpPr txBox="1"/>
          <p:nvPr>
            <p:custDataLst>
              <p:tags r:id="rId93"/>
            </p:custDataLst>
          </p:nvPr>
        </p:nvSpPr>
        <p:spPr>
          <a:xfrm>
            <a:off x="209634" y="3102483"/>
            <a:ext cx="749300" cy="1116330"/>
          </a:xfrm>
          <a:prstGeom prst="rect">
            <a:avLst/>
          </a:prstGeom>
          <a:noFill/>
        </p:spPr>
        <p:txBody>
          <a:bodyPr vert="horz" wrap="square" lIns="0" tIns="0" rIns="0" bIns="0" rtlCol="0" anchor="ctr" anchorCtr="0">
            <a:noAutofit/>
          </a:bodyPr>
          <a:lstStyle/>
          <a:p>
            <a:pPr algn="ctr"/>
            <a:r>
              <a:rPr lang="en-US" sz="1050" b="1" dirty="0">
                <a:solidFill>
                  <a:schemeClr val="lt1"/>
                </a:solidFill>
                <a:latin typeface="Calibri" panose="020F0502020204030204" pitchFamily="34" charset="0"/>
              </a:rPr>
              <a:t>International Declarations and Conventions – UNESCO</a:t>
            </a:r>
            <a:endParaRPr lang="hr-HR" sz="1050" b="1" dirty="0">
              <a:solidFill>
                <a:schemeClr val="lt1"/>
              </a:solidFill>
              <a:latin typeface="Calibri" panose="020F0502020204030204" pitchFamily="34" charset="0"/>
            </a:endParaRPr>
          </a:p>
          <a:p>
            <a:pPr algn="ctr"/>
            <a:r>
              <a:rPr lang="hr-HR" sz="1050" b="1" dirty="0">
                <a:solidFill>
                  <a:schemeClr val="lt1"/>
                </a:solidFill>
                <a:latin typeface="Calibri" panose="020F0502020204030204" pitchFamily="34" charset="0"/>
              </a:rPr>
              <a:t>Charters and Declarations ICOMOS</a:t>
            </a:r>
            <a:endParaRPr lang="en-US" sz="1050" b="1" dirty="0">
              <a:solidFill>
                <a:schemeClr val="lt1"/>
              </a:solidFill>
              <a:latin typeface="Calibri" panose="020F0502020204030204" pitchFamily="34" charset="0"/>
            </a:endParaRPr>
          </a:p>
        </p:txBody>
      </p:sp>
      <p:sp>
        <p:nvSpPr>
          <p:cNvPr id="6" name="OTLSHAPE_TB_00000000000000000000000000000000_TodayMarkerShape">
            <a:extLst>
              <a:ext uri="{FF2B5EF4-FFF2-40B4-BE49-F238E27FC236}">
                <a16:creationId xmlns:a16="http://schemas.microsoft.com/office/drawing/2014/main" id="{5ACA1FEC-F303-4B6B-B3C2-F9BBCE5E556D}"/>
              </a:ext>
            </a:extLst>
          </p:cNvPr>
          <p:cNvSpPr/>
          <p:nvPr>
            <p:custDataLst>
              <p:tags r:id="rId94"/>
            </p:custDataLst>
          </p:nvPr>
        </p:nvSpPr>
        <p:spPr>
          <a:xfrm>
            <a:off x="11069223" y="449580"/>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TLSHAPE_TB_00000000000000000000000000000000_TodayMarkerText">
            <a:extLst>
              <a:ext uri="{FF2B5EF4-FFF2-40B4-BE49-F238E27FC236}">
                <a16:creationId xmlns:a16="http://schemas.microsoft.com/office/drawing/2014/main" id="{C6089B8D-A6EE-4D43-887C-B902E9463497}"/>
              </a:ext>
            </a:extLst>
          </p:cNvPr>
          <p:cNvSpPr txBox="1"/>
          <p:nvPr>
            <p:custDataLst>
              <p:tags r:id="rId95"/>
            </p:custDataLst>
          </p:nvPr>
        </p:nvSpPr>
        <p:spPr>
          <a:xfrm>
            <a:off x="10943523" y="576580"/>
            <a:ext cx="368300" cy="186055"/>
          </a:xfrm>
          <a:prstGeom prst="rect">
            <a:avLst/>
          </a:prstGeom>
          <a:noFill/>
        </p:spPr>
        <p:txBody>
          <a:bodyPr vert="horz" wrap="none" lIns="0" tIns="0" rIns="0" bIns="0" rtlCol="0" anchor="ctr" anchorCtr="0">
            <a:spAutoFit/>
          </a:bodyPr>
          <a:lstStyle/>
          <a:p>
            <a:pPr algn="ctr"/>
            <a:r>
              <a:rPr lang="en-US" sz="1200" spc="-12">
                <a:solidFill>
                  <a:schemeClr val="dk1"/>
                </a:solidFill>
                <a:latin typeface="Calibri" panose="020F0502020204030204" pitchFamily="34" charset="0"/>
              </a:rPr>
              <a:t>Today</a:t>
            </a:r>
          </a:p>
        </p:txBody>
      </p:sp>
      <p:sp>
        <p:nvSpPr>
          <p:cNvPr id="8" name="OTLSHAPE_TB_00000000000000000000000000000000_TimescaleInterval1">
            <a:extLst>
              <a:ext uri="{FF2B5EF4-FFF2-40B4-BE49-F238E27FC236}">
                <a16:creationId xmlns:a16="http://schemas.microsoft.com/office/drawing/2014/main" id="{15D8F93E-8AFF-493D-BE46-C2AB875BD3E7}"/>
              </a:ext>
            </a:extLst>
          </p:cNvPr>
          <p:cNvSpPr txBox="1"/>
          <p:nvPr>
            <p:custDataLst>
              <p:tags r:id="rId96"/>
            </p:custDataLst>
          </p:nvPr>
        </p:nvSpPr>
        <p:spPr>
          <a:xfrm>
            <a:off x="996865" y="166052"/>
            <a:ext cx="304955"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1931</a:t>
            </a:r>
          </a:p>
        </p:txBody>
      </p:sp>
      <p:sp>
        <p:nvSpPr>
          <p:cNvPr id="39" name="OTLSHAPE_SLT_00d12a0c56ce47238ca0c2b4ade2bfa5_Duration" hidden="1"/>
          <p:cNvSpPr txBox="1"/>
          <p:nvPr>
            <p:custDataLst>
              <p:tags r:id="rId97"/>
            </p:custDataLst>
          </p:nvPr>
        </p:nvSpPr>
        <p:spPr>
          <a:xfrm>
            <a:off x="1498431" y="2648246"/>
            <a:ext cx="279400" cy="155025"/>
          </a:xfrm>
          <a:prstGeom prst="rect">
            <a:avLst/>
          </a:prstGeom>
          <a:noFill/>
        </p:spPr>
        <p:txBody>
          <a:bodyPr vert="horz" wrap="square" lIns="0" tIns="0" rIns="0" bIns="0" rtlCol="0" anchor="ctr" anchorCtr="0">
            <a:spAutoFit/>
          </a:bodyPr>
          <a:lstStyle/>
          <a:p>
            <a:r>
              <a:rPr lang="hr-HR" sz="1000" spc="-8">
                <a:solidFill>
                  <a:schemeClr val="accent2"/>
                </a:solidFill>
                <a:latin typeface="Calibri" panose="020F0502020204030204" pitchFamily="34" charset="0"/>
              </a:rPr>
              <a:t>1 day</a:t>
            </a:r>
          </a:p>
        </p:txBody>
      </p:sp>
      <p:sp>
        <p:nvSpPr>
          <p:cNvPr id="40" name="OTLSHAPE_SLT_00d12a0c56ce47238ca0c2b4ade2bfa5_TextPercentage" hidden="1"/>
          <p:cNvSpPr txBox="1"/>
          <p:nvPr>
            <p:custDataLst>
              <p:tags r:id="rId9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8" name="OTLSHAPE_SLT_00d12a0c56ce47238ca0c2b4ade2bfa5_StartDate" hidden="1"/>
          <p:cNvSpPr txBox="1"/>
          <p:nvPr>
            <p:custDataLst>
              <p:tags r:id="rId9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9" name="OTLSHAPE_SLT_00d12a0c56ce47238ca0c2b4ade2bfa5_EndDate" hidden="1"/>
          <p:cNvSpPr txBox="1"/>
          <p:nvPr>
            <p:custDataLst>
              <p:tags r:id="rId10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50" name="OTLSHAPE_SLT_00d12a0c56ce47238ca0c2b4ade2bfa5_Title"/>
          <p:cNvSpPr txBox="1"/>
          <p:nvPr>
            <p:custDataLst>
              <p:tags r:id="rId101"/>
            </p:custDataLst>
          </p:nvPr>
        </p:nvSpPr>
        <p:spPr>
          <a:xfrm>
            <a:off x="1181099" y="501396"/>
            <a:ext cx="1181100" cy="139531"/>
          </a:xfrm>
          <a:prstGeom prst="rect">
            <a:avLst/>
          </a:prstGeom>
          <a:noFill/>
        </p:spPr>
        <p:txBody>
          <a:bodyPr vert="horz" wrap="square" lIns="0" tIns="0" rIns="0" bIns="0" rtlCol="0" anchor="ctr" anchorCtr="0">
            <a:noAutofit/>
          </a:bodyPr>
          <a:lstStyle/>
          <a:p>
            <a:r>
              <a:rPr lang="hr-HR" sz="900" b="1" spc="-2" dirty="0">
                <a:solidFill>
                  <a:schemeClr val="dk1"/>
                </a:solidFill>
                <a:latin typeface="Calibri" panose="020F0502020204030204" pitchFamily="34" charset="0"/>
              </a:rPr>
              <a:t>The Athens Charter 1931</a:t>
            </a:r>
          </a:p>
        </p:txBody>
      </p:sp>
      <p:sp>
        <p:nvSpPr>
          <p:cNvPr id="67" name="OTLSHAPE_SLT_00d12a0c56ce47238ca0c2b4ade2bfa5_JoinedDate" hidden="1"/>
          <p:cNvSpPr txBox="1"/>
          <p:nvPr>
            <p:custDataLst>
              <p:tags r:id="rId102"/>
            </p:custDataLst>
          </p:nvPr>
        </p:nvSpPr>
        <p:spPr>
          <a:xfrm>
            <a:off x="11181636" y="2719028"/>
            <a:ext cx="660400" cy="155025"/>
          </a:xfrm>
          <a:prstGeom prst="rect">
            <a:avLst/>
          </a:prstGeom>
          <a:noFill/>
        </p:spPr>
        <p:txBody>
          <a:bodyPr vert="horz" wrap="square" lIns="0" tIns="0" rIns="0" bIns="0" rtlCol="0" anchor="ctr" anchorCtr="0">
            <a:spAutoFit/>
          </a:bodyPr>
          <a:lstStyle/>
          <a:p>
            <a:r>
              <a:rPr lang="hr-HR" sz="1000" spc="-4" dirty="0">
                <a:solidFill>
                  <a:schemeClr val="dk2"/>
                </a:solidFill>
                <a:latin typeface="Calibri" panose="020F0502020204030204" pitchFamily="34" charset="0"/>
              </a:rPr>
              <a:t>Jan 1 - Nov 1</a:t>
            </a:r>
          </a:p>
        </p:txBody>
      </p:sp>
      <p:sp>
        <p:nvSpPr>
          <p:cNvPr id="76" name="OTLSHAPE_SLT_e65fe5af5cb94caeba0e67c3396f6d4f_Duration" hidden="1"/>
          <p:cNvSpPr txBox="1"/>
          <p:nvPr>
            <p:custDataLst>
              <p:tags r:id="rId10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77" name="OTLSHAPE_SLT_e65fe5af5cb94caeba0e67c3396f6d4f_TextPercentage" hidden="1"/>
          <p:cNvSpPr txBox="1"/>
          <p:nvPr>
            <p:custDataLst>
              <p:tags r:id="rId10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78" name="OTLSHAPE_SLT_e65fe5af5cb94caeba0e67c3396f6d4f_StartDate" hidden="1"/>
          <p:cNvSpPr txBox="1"/>
          <p:nvPr>
            <p:custDataLst>
              <p:tags r:id="rId10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79" name="OTLSHAPE_SLT_e65fe5af5cb94caeba0e67c3396f6d4f_EndDate" hidden="1"/>
          <p:cNvSpPr txBox="1"/>
          <p:nvPr>
            <p:custDataLst>
              <p:tags r:id="rId10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80" name="OTLSHAPE_SLT_e65fe5af5cb94caeba0e67c3396f6d4f_Title"/>
          <p:cNvSpPr txBox="1"/>
          <p:nvPr>
            <p:custDataLst>
              <p:tags r:id="rId107"/>
            </p:custDataLst>
          </p:nvPr>
        </p:nvSpPr>
        <p:spPr>
          <a:xfrm>
            <a:off x="2759779" y="910675"/>
            <a:ext cx="2984500" cy="279061"/>
          </a:xfrm>
          <a:prstGeom prst="rect">
            <a:avLst/>
          </a:prstGeom>
          <a:noFill/>
        </p:spPr>
        <p:txBody>
          <a:bodyPr vert="horz" wrap="square" lIns="0" tIns="0" rIns="0" bIns="0" rtlCol="0" anchor="ctr" anchorCtr="0">
            <a:spAutoFit/>
          </a:bodyPr>
          <a:lstStyle/>
          <a:p>
            <a:pPr algn="r"/>
            <a:r>
              <a:rPr lang="en-US" sz="900" b="1" spc="-6" dirty="0">
                <a:solidFill>
                  <a:schemeClr val="dk1"/>
                </a:solidFill>
                <a:latin typeface="Calibri" panose="020F0502020204030204" pitchFamily="34" charset="0"/>
              </a:rPr>
              <a:t>UNESCO Convention concerning </a:t>
            </a:r>
          </a:p>
          <a:p>
            <a:pPr algn="r"/>
            <a:r>
              <a:rPr lang="en-US" sz="900" b="1" spc="-6" dirty="0">
                <a:solidFill>
                  <a:schemeClr val="dk1"/>
                </a:solidFill>
                <a:latin typeface="Calibri" panose="020F0502020204030204" pitchFamily="34" charset="0"/>
              </a:rPr>
              <a:t>the Protection of the World Cultural and Natural Heritage 1972</a:t>
            </a:r>
            <a:endParaRPr lang="hr-HR" sz="900" b="1" spc="-6" dirty="0">
              <a:solidFill>
                <a:schemeClr val="dk1"/>
              </a:solidFill>
              <a:latin typeface="Calibri" panose="020F0502020204030204" pitchFamily="34" charset="0"/>
            </a:endParaRPr>
          </a:p>
        </p:txBody>
      </p:sp>
      <p:sp>
        <p:nvSpPr>
          <p:cNvPr id="81" name="OTLSHAPE_SLT_e65fe5af5cb94caeba0e67c3396f6d4f_JoinedDate" hidden="1"/>
          <p:cNvSpPr txBox="1"/>
          <p:nvPr>
            <p:custDataLst>
              <p:tags r:id="rId108"/>
            </p:custDataLst>
          </p:nvPr>
        </p:nvSpPr>
        <p:spPr>
          <a:xfrm>
            <a:off x="9227755" y="2985728"/>
            <a:ext cx="622300" cy="155025"/>
          </a:xfrm>
          <a:prstGeom prst="rect">
            <a:avLst/>
          </a:prstGeom>
          <a:noFill/>
        </p:spPr>
        <p:txBody>
          <a:bodyPr vert="horz" wrap="square" lIns="0" tIns="0" rIns="0" bIns="0" rtlCol="0" anchor="ctr" anchorCtr="0">
            <a:spAutoFit/>
          </a:bodyPr>
          <a:lstStyle/>
          <a:p>
            <a:r>
              <a:rPr lang="hr-HR" sz="1000" spc="-4" dirty="0">
                <a:solidFill>
                  <a:schemeClr val="dk2"/>
                </a:solidFill>
                <a:latin typeface="Calibri" panose="020F0502020204030204" pitchFamily="34" charset="0"/>
              </a:rPr>
              <a:t>Jan 1 - Jan 1</a:t>
            </a:r>
          </a:p>
        </p:txBody>
      </p:sp>
      <p:sp>
        <p:nvSpPr>
          <p:cNvPr id="84" name="OTLSHAPE_SLT_5789db7d11dd4da9bbe8a612464c0c6d_Duration" hidden="1"/>
          <p:cNvSpPr txBox="1"/>
          <p:nvPr>
            <p:custDataLst>
              <p:tags r:id="rId10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85" name="OTLSHAPE_SLT_5789db7d11dd4da9bbe8a612464c0c6d_TextPercentage" hidden="1"/>
          <p:cNvSpPr txBox="1"/>
          <p:nvPr>
            <p:custDataLst>
              <p:tags r:id="rId11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01" name="OTLSHAPE_SLT_5789db7d11dd4da9bbe8a612464c0c6d_StartDate" hidden="1"/>
          <p:cNvSpPr txBox="1"/>
          <p:nvPr>
            <p:custDataLst>
              <p:tags r:id="rId11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04" name="OTLSHAPE_SLT_5789db7d11dd4da9bbe8a612464c0c6d_EndDate" hidden="1"/>
          <p:cNvSpPr txBox="1"/>
          <p:nvPr>
            <p:custDataLst>
              <p:tags r:id="rId11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12" name="OTLSHAPE_SLT_5789db7d11dd4da9bbe8a612464c0c6d_Title"/>
          <p:cNvSpPr txBox="1"/>
          <p:nvPr>
            <p:custDataLst>
              <p:tags r:id="rId113"/>
            </p:custDataLst>
          </p:nvPr>
        </p:nvSpPr>
        <p:spPr>
          <a:xfrm>
            <a:off x="3607610" y="1173819"/>
            <a:ext cx="2476500" cy="139531"/>
          </a:xfrm>
          <a:prstGeom prst="rect">
            <a:avLst/>
          </a:prstGeom>
          <a:noFill/>
        </p:spPr>
        <p:txBody>
          <a:bodyPr vert="horz" wrap="square" lIns="0" tIns="0" rIns="0" bIns="0" rtlCol="0" anchor="ctr" anchorCtr="0">
            <a:spAutoFit/>
          </a:bodyPr>
          <a:lstStyle/>
          <a:p>
            <a:pPr algn="r"/>
            <a:r>
              <a:rPr lang="en-US" sz="900" b="1" spc="-4" dirty="0">
                <a:solidFill>
                  <a:schemeClr val="dk1"/>
                </a:solidFill>
                <a:latin typeface="Calibri" panose="020F0502020204030204" pitchFamily="34" charset="0"/>
              </a:rPr>
              <a:t>European Charter of the Architectural Heritage 1975</a:t>
            </a:r>
            <a:endParaRPr lang="hr-HR" sz="900" b="1" spc="-4" dirty="0">
              <a:solidFill>
                <a:schemeClr val="dk1"/>
              </a:solidFill>
              <a:latin typeface="Calibri" panose="020F0502020204030204" pitchFamily="34" charset="0"/>
            </a:endParaRPr>
          </a:p>
        </p:txBody>
      </p:sp>
      <p:sp>
        <p:nvSpPr>
          <p:cNvPr id="113" name="OTLSHAPE_SLT_5789db7d11dd4da9bbe8a612464c0c6d_JoinedDate" hidden="1"/>
          <p:cNvSpPr txBox="1"/>
          <p:nvPr>
            <p:custDataLst>
              <p:tags r:id="rId114"/>
            </p:custDataLst>
          </p:nvPr>
        </p:nvSpPr>
        <p:spPr>
          <a:xfrm>
            <a:off x="6319684" y="3163528"/>
            <a:ext cx="622300" cy="155025"/>
          </a:xfrm>
          <a:prstGeom prst="rect">
            <a:avLst/>
          </a:prstGeom>
          <a:noFill/>
        </p:spPr>
        <p:txBody>
          <a:bodyPr vert="horz" wrap="square" lIns="0" tIns="0" rIns="0" bIns="0" rtlCol="0" anchor="ctr" anchorCtr="0">
            <a:spAutoFit/>
          </a:bodyPr>
          <a:lstStyle/>
          <a:p>
            <a:r>
              <a:rPr lang="hr-HR" sz="1000" spc="-4" dirty="0">
                <a:solidFill>
                  <a:schemeClr val="dk2"/>
                </a:solidFill>
                <a:latin typeface="Calibri" panose="020F0502020204030204" pitchFamily="34" charset="0"/>
              </a:rPr>
              <a:t>Jan 1 - Jan 3</a:t>
            </a:r>
          </a:p>
        </p:txBody>
      </p:sp>
      <p:sp>
        <p:nvSpPr>
          <p:cNvPr id="116" name="OTLSHAPE_SLT_5ba13465c9e84991a9988c3f186bbd01_Duration" hidden="1"/>
          <p:cNvSpPr txBox="1"/>
          <p:nvPr>
            <p:custDataLst>
              <p:tags r:id="rId11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17" name="OTLSHAPE_SLT_5ba13465c9e84991a9988c3f186bbd01_TextPercentage" hidden="1"/>
          <p:cNvSpPr txBox="1"/>
          <p:nvPr>
            <p:custDataLst>
              <p:tags r:id="rId11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18" name="OTLSHAPE_SLT_5ba13465c9e84991a9988c3f186bbd01_StartDate" hidden="1"/>
          <p:cNvSpPr txBox="1"/>
          <p:nvPr>
            <p:custDataLst>
              <p:tags r:id="rId11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21" name="OTLSHAPE_SLT_5ba13465c9e84991a9988c3f186bbd01_EndDate" hidden="1"/>
          <p:cNvSpPr txBox="1"/>
          <p:nvPr>
            <p:custDataLst>
              <p:tags r:id="rId11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24" name="OTLSHAPE_SLT_5ba13465c9e84991a9988c3f186bbd01_Title"/>
          <p:cNvSpPr txBox="1"/>
          <p:nvPr>
            <p:custDataLst>
              <p:tags r:id="rId119"/>
            </p:custDataLst>
          </p:nvPr>
        </p:nvSpPr>
        <p:spPr>
          <a:xfrm>
            <a:off x="6554261" y="3660648"/>
            <a:ext cx="2628900" cy="139531"/>
          </a:xfrm>
          <a:prstGeom prst="rect">
            <a:avLst/>
          </a:prstGeom>
          <a:noFill/>
        </p:spPr>
        <p:txBody>
          <a:bodyPr vert="horz" wrap="square" lIns="0" tIns="0" rIns="0" bIns="0" rtlCol="0" anchor="ctr" anchorCtr="0">
            <a:spAutoFit/>
          </a:bodyPr>
          <a:lstStyle/>
          <a:p>
            <a:pPr algn="r"/>
            <a:r>
              <a:rPr lang="en-US" sz="900" b="1" spc="-4" dirty="0">
                <a:solidFill>
                  <a:schemeClr val="dk1"/>
                </a:solidFill>
                <a:latin typeface="Calibri" panose="020F0502020204030204" pitchFamily="34" charset="0"/>
              </a:rPr>
              <a:t>Budapest Declaration on World Heritage, UNESCO 2002</a:t>
            </a:r>
            <a:endParaRPr lang="hr-HR" sz="900" b="1" spc="-4" dirty="0">
              <a:solidFill>
                <a:schemeClr val="dk1"/>
              </a:solidFill>
              <a:latin typeface="Calibri" panose="020F0502020204030204" pitchFamily="34" charset="0"/>
            </a:endParaRPr>
          </a:p>
        </p:txBody>
      </p:sp>
      <p:sp>
        <p:nvSpPr>
          <p:cNvPr id="125" name="OTLSHAPE_SLT_5ba13465c9e84991a9988c3f186bbd01_JoinedDate" hidden="1"/>
          <p:cNvSpPr txBox="1"/>
          <p:nvPr>
            <p:custDataLst>
              <p:tags r:id="rId120"/>
            </p:custDataLst>
          </p:nvPr>
        </p:nvSpPr>
        <p:spPr>
          <a:xfrm>
            <a:off x="9368974" y="3698240"/>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128" name="OTLSHAPE_SLT_106f1be47af2461e9bc7fcc892576547_Duration" hidden="1"/>
          <p:cNvSpPr txBox="1"/>
          <p:nvPr>
            <p:custDataLst>
              <p:tags r:id="rId12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29" name="OTLSHAPE_SLT_106f1be47af2461e9bc7fcc892576547_TextPercentage" hidden="1"/>
          <p:cNvSpPr txBox="1"/>
          <p:nvPr>
            <p:custDataLst>
              <p:tags r:id="rId12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30" name="OTLSHAPE_SLT_106f1be47af2461e9bc7fcc892576547_StartDate" hidden="1"/>
          <p:cNvSpPr txBox="1"/>
          <p:nvPr>
            <p:custDataLst>
              <p:tags r:id="rId12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31" name="OTLSHAPE_SLT_106f1be47af2461e9bc7fcc892576547_EndDate" hidden="1"/>
          <p:cNvSpPr txBox="1"/>
          <p:nvPr>
            <p:custDataLst>
              <p:tags r:id="rId12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32" name="OTLSHAPE_SLT_106f1be47af2461e9bc7fcc892576547_Title"/>
          <p:cNvSpPr txBox="1"/>
          <p:nvPr>
            <p:custDataLst>
              <p:tags r:id="rId125"/>
            </p:custDataLst>
          </p:nvPr>
        </p:nvSpPr>
        <p:spPr>
          <a:xfrm>
            <a:off x="7797379" y="4532945"/>
            <a:ext cx="2159000" cy="139531"/>
          </a:xfrm>
          <a:prstGeom prst="rect">
            <a:avLst/>
          </a:prstGeom>
          <a:noFill/>
        </p:spPr>
        <p:txBody>
          <a:bodyPr vert="horz" wrap="square" lIns="0" tIns="0" rIns="0" bIns="0" rtlCol="0" anchor="ctr" anchorCtr="0">
            <a:spAutoFit/>
          </a:bodyPr>
          <a:lstStyle/>
          <a:p>
            <a:pPr algn="r"/>
            <a:r>
              <a:rPr lang="en-US" sz="900" b="1" spc="-4" dirty="0">
                <a:solidFill>
                  <a:schemeClr val="dk1"/>
                </a:solidFill>
                <a:latin typeface="Calibri" panose="020F0502020204030204" pitchFamily="34" charset="0"/>
              </a:rPr>
              <a:t>UNESCO World Heritage Information Kit 2008</a:t>
            </a:r>
            <a:endParaRPr lang="hr-HR" sz="900" b="1" spc="-4" dirty="0">
              <a:solidFill>
                <a:schemeClr val="dk1"/>
              </a:solidFill>
              <a:latin typeface="Calibri" panose="020F0502020204030204" pitchFamily="34" charset="0"/>
            </a:endParaRPr>
          </a:p>
        </p:txBody>
      </p:sp>
      <p:sp>
        <p:nvSpPr>
          <p:cNvPr id="133" name="OTLSHAPE_SLT_106f1be47af2461e9bc7fcc892576547_JoinedDate" hidden="1"/>
          <p:cNvSpPr txBox="1"/>
          <p:nvPr>
            <p:custDataLst>
              <p:tags r:id="rId126"/>
            </p:custDataLst>
          </p:nvPr>
        </p:nvSpPr>
        <p:spPr>
          <a:xfrm>
            <a:off x="9937794" y="4041140"/>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136" name="OTLSHAPE_SLT_c8de25b07cd344609b3abef79b2e951f_Duration" hidden="1"/>
          <p:cNvSpPr txBox="1"/>
          <p:nvPr>
            <p:custDataLst>
              <p:tags r:id="rId12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37" name="OTLSHAPE_SLT_c8de25b07cd344609b3abef79b2e951f_TextPercentage" hidden="1"/>
          <p:cNvSpPr txBox="1"/>
          <p:nvPr>
            <p:custDataLst>
              <p:tags r:id="rId12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38" name="OTLSHAPE_SLT_c8de25b07cd344609b3abef79b2e951f_StartDate" hidden="1"/>
          <p:cNvSpPr txBox="1"/>
          <p:nvPr>
            <p:custDataLst>
              <p:tags r:id="rId12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39" name="OTLSHAPE_SLT_c8de25b07cd344609b3abef79b2e951f_EndDate" hidden="1"/>
          <p:cNvSpPr txBox="1"/>
          <p:nvPr>
            <p:custDataLst>
              <p:tags r:id="rId13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40" name="OTLSHAPE_SLT_c8de25b07cd344609b3abef79b2e951f_Title"/>
          <p:cNvSpPr txBox="1"/>
          <p:nvPr>
            <p:custDataLst>
              <p:tags r:id="rId131"/>
            </p:custDataLst>
          </p:nvPr>
        </p:nvSpPr>
        <p:spPr>
          <a:xfrm>
            <a:off x="9176135" y="5598729"/>
            <a:ext cx="1689100" cy="139531"/>
          </a:xfrm>
          <a:prstGeom prst="rect">
            <a:avLst/>
          </a:prstGeom>
          <a:noFill/>
        </p:spPr>
        <p:txBody>
          <a:bodyPr vert="horz" wrap="square" lIns="0" tIns="0" rIns="0" bIns="0" rtlCol="0" anchor="ctr" anchorCtr="0">
            <a:spAutoFit/>
          </a:bodyPr>
          <a:lstStyle/>
          <a:p>
            <a:pPr algn="r"/>
            <a:r>
              <a:rPr lang="hr-HR" sz="900" b="1" spc="-2" dirty="0">
                <a:solidFill>
                  <a:schemeClr val="dk1"/>
                </a:solidFill>
                <a:latin typeface="Calibri" panose="020F0502020204030204" pitchFamily="34" charset="0"/>
              </a:rPr>
              <a:t>UNESCO Operation Guidelines 2016</a:t>
            </a:r>
          </a:p>
        </p:txBody>
      </p:sp>
      <p:sp>
        <p:nvSpPr>
          <p:cNvPr id="141" name="OTLSHAPE_SLT_c8de25b07cd344609b3abef79b2e951f_JoinedDate" hidden="1"/>
          <p:cNvSpPr txBox="1"/>
          <p:nvPr>
            <p:custDataLst>
              <p:tags r:id="rId132"/>
            </p:custDataLst>
          </p:nvPr>
        </p:nvSpPr>
        <p:spPr>
          <a:xfrm>
            <a:off x="10696394" y="4384040"/>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5" name="OTLSHAPE_TB_00000000000000000000000000000000_TimescaleInterval2"/>
          <p:cNvSpPr txBox="1"/>
          <p:nvPr>
            <p:custDataLst>
              <p:tags r:id="rId133"/>
            </p:custDataLst>
          </p:nvPr>
        </p:nvSpPr>
        <p:spPr>
          <a:xfrm>
            <a:off x="2029298"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1940</a:t>
            </a:r>
            <a:endParaRPr lang="hr-HR" sz="1200" spc="-20" dirty="0">
              <a:solidFill>
                <a:schemeClr val="lt1"/>
              </a:solidFill>
              <a:latin typeface="Calibri" panose="020F0502020204030204" pitchFamily="34" charset="0"/>
            </a:endParaRPr>
          </a:p>
        </p:txBody>
      </p:sp>
      <p:sp>
        <p:nvSpPr>
          <p:cNvPr id="18" name="OTLSHAPE_TB_00000000000000000000000000000000_TimescaleInterval3"/>
          <p:cNvSpPr txBox="1"/>
          <p:nvPr>
            <p:custDataLst>
              <p:tags r:id="rId134"/>
            </p:custDataLst>
          </p:nvPr>
        </p:nvSpPr>
        <p:spPr>
          <a:xfrm>
            <a:off x="3062045"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1949</a:t>
            </a:r>
          </a:p>
        </p:txBody>
      </p:sp>
      <p:sp>
        <p:nvSpPr>
          <p:cNvPr id="22" name="OTLSHAPE_TB_00000000000000000000000000000000_TimescaleInterval4"/>
          <p:cNvSpPr txBox="1"/>
          <p:nvPr>
            <p:custDataLst>
              <p:tags r:id="rId135"/>
            </p:custDataLst>
          </p:nvPr>
        </p:nvSpPr>
        <p:spPr>
          <a:xfrm>
            <a:off x="4094478"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1958</a:t>
            </a:r>
          </a:p>
        </p:txBody>
      </p:sp>
      <p:sp>
        <p:nvSpPr>
          <p:cNvPr id="28" name="OTLSHAPE_TB_00000000000000000000000000000000_TimescaleInterval5"/>
          <p:cNvSpPr txBox="1"/>
          <p:nvPr>
            <p:custDataLst>
              <p:tags r:id="rId136"/>
            </p:custDataLst>
          </p:nvPr>
        </p:nvSpPr>
        <p:spPr>
          <a:xfrm>
            <a:off x="5126910"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1967</a:t>
            </a:r>
          </a:p>
        </p:txBody>
      </p:sp>
      <p:sp>
        <p:nvSpPr>
          <p:cNvPr id="31" name="OTLSHAPE_TB_00000000000000000000000000000000_TimescaleInterval6"/>
          <p:cNvSpPr txBox="1"/>
          <p:nvPr>
            <p:custDataLst>
              <p:tags r:id="rId137"/>
            </p:custDataLst>
          </p:nvPr>
        </p:nvSpPr>
        <p:spPr>
          <a:xfrm>
            <a:off x="6159343"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1976</a:t>
            </a:r>
            <a:endParaRPr lang="hr-HR" sz="1200" spc="-20" dirty="0">
              <a:solidFill>
                <a:schemeClr val="lt1"/>
              </a:solidFill>
              <a:latin typeface="Calibri" panose="020F0502020204030204" pitchFamily="34" charset="0"/>
            </a:endParaRPr>
          </a:p>
        </p:txBody>
      </p:sp>
      <p:sp>
        <p:nvSpPr>
          <p:cNvPr id="34" name="OTLSHAPE_TB_00000000000000000000000000000000_TimescaleInterval7"/>
          <p:cNvSpPr txBox="1"/>
          <p:nvPr>
            <p:custDataLst>
              <p:tags r:id="rId138"/>
            </p:custDataLst>
          </p:nvPr>
        </p:nvSpPr>
        <p:spPr>
          <a:xfrm>
            <a:off x="7192090"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1985</a:t>
            </a:r>
          </a:p>
        </p:txBody>
      </p:sp>
      <p:sp>
        <p:nvSpPr>
          <p:cNvPr id="43" name="OTLSHAPE_TB_00000000000000000000000000000000_TimescaleInterval8"/>
          <p:cNvSpPr txBox="1"/>
          <p:nvPr>
            <p:custDataLst>
              <p:tags r:id="rId139"/>
            </p:custDataLst>
          </p:nvPr>
        </p:nvSpPr>
        <p:spPr>
          <a:xfrm>
            <a:off x="8224523"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1994</a:t>
            </a:r>
          </a:p>
        </p:txBody>
      </p:sp>
      <p:sp>
        <p:nvSpPr>
          <p:cNvPr id="181" name="OTLSHAPE_SLT_f8fb1db5a89340e2bd350f98c48a203d_Duration" hidden="1"/>
          <p:cNvSpPr txBox="1"/>
          <p:nvPr>
            <p:custDataLst>
              <p:tags r:id="rId14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82" name="OTLSHAPE_SLT_f8fb1db5a89340e2bd350f98c48a203d_TextPercentage" hidden="1"/>
          <p:cNvSpPr txBox="1"/>
          <p:nvPr>
            <p:custDataLst>
              <p:tags r:id="rId14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83" name="OTLSHAPE_SLT_f8fb1db5a89340e2bd350f98c48a203d_StartDate" hidden="1"/>
          <p:cNvSpPr txBox="1"/>
          <p:nvPr>
            <p:custDataLst>
              <p:tags r:id="rId14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87" name="OTLSHAPE_SLT_f8fb1db5a89340e2bd350f98c48a203d_EndDate" hidden="1"/>
          <p:cNvSpPr txBox="1"/>
          <p:nvPr>
            <p:custDataLst>
              <p:tags r:id="rId14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92" name="OTLSHAPE_SLT_f8fb1db5a89340e2bd350f98c48a203d_Title"/>
          <p:cNvSpPr txBox="1"/>
          <p:nvPr>
            <p:custDataLst>
              <p:tags r:id="rId144"/>
            </p:custDataLst>
          </p:nvPr>
        </p:nvSpPr>
        <p:spPr>
          <a:xfrm>
            <a:off x="3767686" y="744369"/>
            <a:ext cx="1155700" cy="139531"/>
          </a:xfrm>
          <a:prstGeom prst="rect">
            <a:avLst/>
          </a:prstGeom>
          <a:noFill/>
        </p:spPr>
        <p:txBody>
          <a:bodyPr vert="horz" wrap="square" lIns="0" tIns="0" rIns="0" bIns="0" rtlCol="0" anchor="ctr" anchorCtr="0">
            <a:spAutoFit/>
          </a:bodyPr>
          <a:lstStyle/>
          <a:p>
            <a:pPr algn="r"/>
            <a:r>
              <a:rPr lang="hr-HR" sz="900" b="1" spc="-4" dirty="0">
                <a:solidFill>
                  <a:schemeClr val="dk1"/>
                </a:solidFill>
                <a:latin typeface="Calibri" panose="020F0502020204030204" pitchFamily="34" charset="0"/>
              </a:rPr>
              <a:t>The Venice Charter 1964</a:t>
            </a:r>
          </a:p>
        </p:txBody>
      </p:sp>
      <p:sp>
        <p:nvSpPr>
          <p:cNvPr id="193" name="OTLSHAPE_SLT_f8fb1db5a89340e2bd350f98c48a203d_JoinedDate" hidden="1"/>
          <p:cNvSpPr txBox="1"/>
          <p:nvPr>
            <p:custDataLst>
              <p:tags r:id="rId145"/>
            </p:custDataLst>
          </p:nvPr>
        </p:nvSpPr>
        <p:spPr>
          <a:xfrm>
            <a:off x="5205795" y="2105280"/>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196" name="OTLSHAPE_SLT_14fcf7588aef4b59b59f5479ea3192bb_Duration" hidden="1"/>
          <p:cNvSpPr txBox="1"/>
          <p:nvPr>
            <p:custDataLst>
              <p:tags r:id="rId14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97" name="OTLSHAPE_SLT_14fcf7588aef4b59b59f5479ea3192bb_TextPercentage" hidden="1"/>
          <p:cNvSpPr txBox="1"/>
          <p:nvPr>
            <p:custDataLst>
              <p:tags r:id="rId14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00" name="OTLSHAPE_SLT_14fcf7588aef4b59b59f5479ea3192bb_StartDate" hidden="1"/>
          <p:cNvSpPr txBox="1"/>
          <p:nvPr>
            <p:custDataLst>
              <p:tags r:id="rId14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03" name="OTLSHAPE_SLT_14fcf7588aef4b59b59f5479ea3192bb_EndDate" hidden="1"/>
          <p:cNvSpPr txBox="1"/>
          <p:nvPr>
            <p:custDataLst>
              <p:tags r:id="rId14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04" name="OTLSHAPE_SLT_14fcf7588aef4b59b59f5479ea3192bb_Title"/>
          <p:cNvSpPr txBox="1"/>
          <p:nvPr>
            <p:custDataLst>
              <p:tags r:id="rId150"/>
            </p:custDataLst>
          </p:nvPr>
        </p:nvSpPr>
        <p:spPr>
          <a:xfrm>
            <a:off x="5615068" y="1351449"/>
            <a:ext cx="1257300" cy="139531"/>
          </a:xfrm>
          <a:prstGeom prst="rect">
            <a:avLst/>
          </a:prstGeom>
          <a:noFill/>
        </p:spPr>
        <p:txBody>
          <a:bodyPr vert="horz" wrap="square" lIns="0" tIns="0" rIns="0" bIns="0" rtlCol="0" anchor="ctr" anchorCtr="0">
            <a:spAutoFit/>
          </a:bodyPr>
          <a:lstStyle/>
          <a:p>
            <a:pPr algn="r"/>
            <a:r>
              <a:rPr lang="hr-HR" sz="900" b="1" spc="-2" dirty="0">
                <a:solidFill>
                  <a:schemeClr val="dk1"/>
                </a:solidFill>
                <a:latin typeface="Calibri" panose="020F0502020204030204" pitchFamily="34" charset="0"/>
              </a:rPr>
              <a:t>The Florence Charter 1981</a:t>
            </a:r>
          </a:p>
        </p:txBody>
      </p:sp>
      <p:sp>
        <p:nvSpPr>
          <p:cNvPr id="205" name="OTLSHAPE_SLT_14fcf7588aef4b59b59f5479ea3192bb_JoinedDate" hidden="1"/>
          <p:cNvSpPr txBox="1"/>
          <p:nvPr>
            <p:custDataLst>
              <p:tags r:id="rId151"/>
            </p:custDataLst>
          </p:nvPr>
        </p:nvSpPr>
        <p:spPr>
          <a:xfrm>
            <a:off x="7068476" y="2282911"/>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212" name="OTLSHAPE_SLT_eb061f5404c248558bf4f712823713c4_Duration" hidden="1"/>
          <p:cNvSpPr txBox="1"/>
          <p:nvPr>
            <p:custDataLst>
              <p:tags r:id="rId15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13" name="OTLSHAPE_SLT_eb061f5404c248558bf4f712823713c4_TextPercentage" hidden="1"/>
          <p:cNvSpPr txBox="1"/>
          <p:nvPr>
            <p:custDataLst>
              <p:tags r:id="rId15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14" name="OTLSHAPE_SLT_eb061f5404c248558bf4f712823713c4_StartDate" hidden="1"/>
          <p:cNvSpPr txBox="1"/>
          <p:nvPr>
            <p:custDataLst>
              <p:tags r:id="rId15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15" name="OTLSHAPE_SLT_eb061f5404c248558bf4f712823713c4_EndDate" hidden="1"/>
          <p:cNvSpPr txBox="1"/>
          <p:nvPr>
            <p:custDataLst>
              <p:tags r:id="rId15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16" name="OTLSHAPE_SLT_eb061f5404c248558bf4f712823713c4_Title"/>
          <p:cNvSpPr txBox="1"/>
          <p:nvPr>
            <p:custDataLst>
              <p:tags r:id="rId156"/>
            </p:custDataLst>
          </p:nvPr>
        </p:nvSpPr>
        <p:spPr>
          <a:xfrm>
            <a:off x="6343215" y="1884341"/>
            <a:ext cx="1206500" cy="139531"/>
          </a:xfrm>
          <a:prstGeom prst="rect">
            <a:avLst/>
          </a:prstGeom>
          <a:noFill/>
        </p:spPr>
        <p:txBody>
          <a:bodyPr vert="horz" wrap="square" lIns="0" tIns="0" rIns="0" bIns="0" rtlCol="0" anchor="ctr" anchorCtr="0">
            <a:spAutoFit/>
          </a:bodyPr>
          <a:lstStyle/>
          <a:p>
            <a:pPr algn="r"/>
            <a:r>
              <a:rPr lang="hr-HR" sz="900" b="1" spc="-4" dirty="0">
                <a:solidFill>
                  <a:schemeClr val="dk1"/>
                </a:solidFill>
                <a:latin typeface="Calibri" panose="020F0502020204030204" pitchFamily="34" charset="0"/>
              </a:rPr>
              <a:t>Washington Charter 1987</a:t>
            </a:r>
          </a:p>
        </p:txBody>
      </p:sp>
      <p:sp>
        <p:nvSpPr>
          <p:cNvPr id="217" name="OTLSHAPE_SLT_eb061f5404c248558bf4f712823713c4_JoinedDate" hidden="1"/>
          <p:cNvSpPr txBox="1"/>
          <p:nvPr>
            <p:custDataLst>
              <p:tags r:id="rId157"/>
            </p:custDataLst>
          </p:nvPr>
        </p:nvSpPr>
        <p:spPr>
          <a:xfrm>
            <a:off x="7725770" y="2460541"/>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252" name="OTLSHAPE_SLT_f5c2e677a8ae4b3faa9a3b6ea46cc3e6_Duration" hidden="1"/>
          <p:cNvSpPr txBox="1"/>
          <p:nvPr>
            <p:custDataLst>
              <p:tags r:id="rId15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54" name="OTLSHAPE_SLT_f5c2e677a8ae4b3faa9a3b6ea46cc3e6_TextPercentage" hidden="1"/>
          <p:cNvSpPr txBox="1"/>
          <p:nvPr>
            <p:custDataLst>
              <p:tags r:id="rId15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55" name="OTLSHAPE_SLT_f5c2e677a8ae4b3faa9a3b6ea46cc3e6_StartDate" hidden="1"/>
          <p:cNvSpPr txBox="1"/>
          <p:nvPr>
            <p:custDataLst>
              <p:tags r:id="rId16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56" name="OTLSHAPE_SLT_f5c2e677a8ae4b3faa9a3b6ea46cc3e6_EndDate" hidden="1"/>
          <p:cNvSpPr txBox="1"/>
          <p:nvPr>
            <p:custDataLst>
              <p:tags r:id="rId16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57" name="OTLSHAPE_SLT_f5c2e677a8ae4b3faa9a3b6ea46cc3e6_Title"/>
          <p:cNvSpPr txBox="1"/>
          <p:nvPr>
            <p:custDataLst>
              <p:tags r:id="rId162"/>
            </p:custDataLst>
          </p:nvPr>
        </p:nvSpPr>
        <p:spPr>
          <a:xfrm>
            <a:off x="6805997" y="2061972"/>
            <a:ext cx="1092200" cy="139531"/>
          </a:xfrm>
          <a:prstGeom prst="rect">
            <a:avLst/>
          </a:prstGeom>
          <a:noFill/>
        </p:spPr>
        <p:txBody>
          <a:bodyPr vert="horz" wrap="square" lIns="0" tIns="0" rIns="0" bIns="0" rtlCol="0" anchor="ctr" anchorCtr="0">
            <a:spAutoFit/>
          </a:bodyPr>
          <a:lstStyle/>
          <a:p>
            <a:pPr algn="r"/>
            <a:r>
              <a:rPr lang="hr-HR" sz="900" b="1" spc="-2" dirty="0">
                <a:solidFill>
                  <a:schemeClr val="dk1"/>
                </a:solidFill>
                <a:latin typeface="Calibri" panose="020F0502020204030204" pitchFamily="34" charset="0"/>
              </a:rPr>
              <a:t>Lausanne Charter 1990</a:t>
            </a:r>
          </a:p>
        </p:txBody>
      </p:sp>
      <p:sp>
        <p:nvSpPr>
          <p:cNvPr id="258" name="OTLSHAPE_SLT_f5c2e677a8ae4b3faa9a3b6ea46cc3e6_JoinedDate" hidden="1"/>
          <p:cNvSpPr txBox="1"/>
          <p:nvPr>
            <p:custDataLst>
              <p:tags r:id="rId163"/>
            </p:custDataLst>
          </p:nvPr>
        </p:nvSpPr>
        <p:spPr>
          <a:xfrm>
            <a:off x="8054566" y="2638172"/>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261" name="OTLSHAPE_SLT_3935e12634d24b1784ef3847bc445545_Duration" hidden="1"/>
          <p:cNvSpPr txBox="1"/>
          <p:nvPr>
            <p:custDataLst>
              <p:tags r:id="rId16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62" name="OTLSHAPE_SLT_3935e12634d24b1784ef3847bc445545_TextPercentage" hidden="1"/>
          <p:cNvSpPr txBox="1"/>
          <p:nvPr>
            <p:custDataLst>
              <p:tags r:id="rId16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63" name="OTLSHAPE_SLT_3935e12634d24b1784ef3847bc445545_StartDate" hidden="1"/>
          <p:cNvSpPr txBox="1"/>
          <p:nvPr>
            <p:custDataLst>
              <p:tags r:id="rId16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64" name="OTLSHAPE_SLT_3935e12634d24b1784ef3847bc445545_EndDate" hidden="1"/>
          <p:cNvSpPr txBox="1"/>
          <p:nvPr>
            <p:custDataLst>
              <p:tags r:id="rId16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65" name="OTLSHAPE_SLT_3935e12634d24b1784ef3847bc445545_Title"/>
          <p:cNvSpPr txBox="1"/>
          <p:nvPr>
            <p:custDataLst>
              <p:tags r:id="rId168"/>
            </p:custDataLst>
          </p:nvPr>
        </p:nvSpPr>
        <p:spPr>
          <a:xfrm>
            <a:off x="7612896" y="2408004"/>
            <a:ext cx="876300" cy="139531"/>
          </a:xfrm>
          <a:prstGeom prst="rect">
            <a:avLst/>
          </a:prstGeom>
          <a:noFill/>
        </p:spPr>
        <p:txBody>
          <a:bodyPr vert="horz" wrap="square" lIns="0" tIns="0" rIns="0" bIns="0" rtlCol="0" anchor="ctr" anchorCtr="0">
            <a:spAutoFit/>
          </a:bodyPr>
          <a:lstStyle/>
          <a:p>
            <a:pPr algn="r"/>
            <a:r>
              <a:rPr lang="hr-HR" sz="900" b="1" spc="-2" dirty="0">
                <a:solidFill>
                  <a:schemeClr val="dk1"/>
                </a:solidFill>
                <a:latin typeface="Calibri" panose="020F0502020204030204" pitchFamily="34" charset="0"/>
              </a:rPr>
              <a:t>Sofia Charter 1996</a:t>
            </a:r>
          </a:p>
        </p:txBody>
      </p:sp>
      <p:sp>
        <p:nvSpPr>
          <p:cNvPr id="266" name="OTLSHAPE_SLT_3935e12634d24b1784ef3847bc445545_JoinedDate" hidden="1"/>
          <p:cNvSpPr txBox="1"/>
          <p:nvPr>
            <p:custDataLst>
              <p:tags r:id="rId169"/>
            </p:custDataLst>
          </p:nvPr>
        </p:nvSpPr>
        <p:spPr>
          <a:xfrm>
            <a:off x="8712160" y="2815803"/>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269" name="OTLSHAPE_SLT_5fde01e8315240cc9907fd48e4aa35dc_Duration" hidden="1"/>
          <p:cNvSpPr txBox="1"/>
          <p:nvPr>
            <p:custDataLst>
              <p:tags r:id="rId17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70" name="OTLSHAPE_SLT_5fde01e8315240cc9907fd48e4aa35dc_TextPercentage" hidden="1"/>
          <p:cNvSpPr txBox="1"/>
          <p:nvPr>
            <p:custDataLst>
              <p:tags r:id="rId17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71" name="OTLSHAPE_SLT_5fde01e8315240cc9907fd48e4aa35dc_StartDate" hidden="1"/>
          <p:cNvSpPr txBox="1"/>
          <p:nvPr>
            <p:custDataLst>
              <p:tags r:id="rId17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72" name="OTLSHAPE_SLT_5fde01e8315240cc9907fd48e4aa35dc_EndDate" hidden="1"/>
          <p:cNvSpPr txBox="1"/>
          <p:nvPr>
            <p:custDataLst>
              <p:tags r:id="rId17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73" name="OTLSHAPE_SLT_5fde01e8315240cc9907fd48e4aa35dc_Title"/>
          <p:cNvSpPr txBox="1"/>
          <p:nvPr>
            <p:custDataLst>
              <p:tags r:id="rId174"/>
            </p:custDataLst>
          </p:nvPr>
        </p:nvSpPr>
        <p:spPr>
          <a:xfrm>
            <a:off x="6809264" y="2950125"/>
            <a:ext cx="2120900" cy="139531"/>
          </a:xfrm>
          <a:prstGeom prst="rect">
            <a:avLst/>
          </a:prstGeom>
          <a:noFill/>
        </p:spPr>
        <p:txBody>
          <a:bodyPr vert="horz" wrap="square" lIns="0" tIns="0" rIns="0" bIns="0" rtlCol="0" anchor="ctr" anchorCtr="0">
            <a:noAutofit/>
          </a:bodyPr>
          <a:lstStyle/>
          <a:p>
            <a:pPr algn="r"/>
            <a:r>
              <a:rPr lang="fr-FR" sz="900" b="1" spc="-6" dirty="0">
                <a:solidFill>
                  <a:schemeClr val="dk1"/>
                </a:solidFill>
                <a:latin typeface="Calibri" panose="020F0502020204030204" pitchFamily="34" charset="0"/>
              </a:rPr>
              <a:t>International Cultural Tourisme Charter 1999</a:t>
            </a:r>
            <a:endParaRPr lang="hr-HR" sz="900" b="1" spc="-6" dirty="0">
              <a:solidFill>
                <a:schemeClr val="dk1"/>
              </a:solidFill>
              <a:latin typeface="Calibri" panose="020F0502020204030204" pitchFamily="34" charset="0"/>
            </a:endParaRPr>
          </a:p>
        </p:txBody>
      </p:sp>
      <p:sp>
        <p:nvSpPr>
          <p:cNvPr id="274" name="OTLSHAPE_SLT_5fde01e8315240cc9907fd48e4aa35dc_JoinedDate" hidden="1"/>
          <p:cNvSpPr txBox="1"/>
          <p:nvPr>
            <p:custDataLst>
              <p:tags r:id="rId175"/>
            </p:custDataLst>
          </p:nvPr>
        </p:nvSpPr>
        <p:spPr>
          <a:xfrm>
            <a:off x="9040657" y="2993433"/>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277" name="OTLSHAPE_SLT_966e67f0879e4cd8a2d2d03c02dea474_Duration" hidden="1"/>
          <p:cNvSpPr txBox="1"/>
          <p:nvPr>
            <p:custDataLst>
              <p:tags r:id="rId17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78" name="OTLSHAPE_SLT_966e67f0879e4cd8a2d2d03c02dea474_TextPercentage" hidden="1"/>
          <p:cNvSpPr txBox="1"/>
          <p:nvPr>
            <p:custDataLst>
              <p:tags r:id="rId17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79" name="OTLSHAPE_SLT_966e67f0879e4cd8a2d2d03c02dea474_StartDate" hidden="1"/>
          <p:cNvSpPr txBox="1"/>
          <p:nvPr>
            <p:custDataLst>
              <p:tags r:id="rId17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80" name="OTLSHAPE_SLT_966e67f0879e4cd8a2d2d03c02dea474_EndDate" hidden="1"/>
          <p:cNvSpPr txBox="1"/>
          <p:nvPr>
            <p:custDataLst>
              <p:tags r:id="rId17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81" name="OTLSHAPE_SLT_966e67f0879e4cd8a2d2d03c02dea474_Title"/>
          <p:cNvSpPr txBox="1"/>
          <p:nvPr>
            <p:custDataLst>
              <p:tags r:id="rId180"/>
            </p:custDataLst>
          </p:nvPr>
        </p:nvSpPr>
        <p:spPr>
          <a:xfrm>
            <a:off x="7941765" y="3127756"/>
            <a:ext cx="990600" cy="139531"/>
          </a:xfrm>
          <a:prstGeom prst="rect">
            <a:avLst/>
          </a:prstGeom>
          <a:noFill/>
        </p:spPr>
        <p:txBody>
          <a:bodyPr vert="horz" wrap="square" lIns="0" tIns="0" rIns="0" bIns="0" rtlCol="0" anchor="ctr" anchorCtr="0">
            <a:spAutoFit/>
          </a:bodyPr>
          <a:lstStyle/>
          <a:p>
            <a:pPr algn="r"/>
            <a:r>
              <a:rPr lang="hr-HR" sz="900" b="1" spc="-2">
                <a:solidFill>
                  <a:schemeClr val="dk1"/>
                </a:solidFill>
                <a:latin typeface="Calibri" panose="020F0502020204030204" pitchFamily="34" charset="0"/>
              </a:rPr>
              <a:t>Mexico Charter 1999</a:t>
            </a:r>
          </a:p>
        </p:txBody>
      </p:sp>
      <p:sp>
        <p:nvSpPr>
          <p:cNvPr id="282" name="OTLSHAPE_SLT_966e67f0879e4cd8a2d2d03c02dea474_JoinedDate" hidden="1"/>
          <p:cNvSpPr txBox="1"/>
          <p:nvPr>
            <p:custDataLst>
              <p:tags r:id="rId181"/>
            </p:custDataLst>
          </p:nvPr>
        </p:nvSpPr>
        <p:spPr>
          <a:xfrm>
            <a:off x="9040657" y="3171064"/>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285" name="OTLSHAPE_SLT_c36f9f8a855548588cf7563249dc49eb_Duration" hidden="1"/>
          <p:cNvSpPr txBox="1"/>
          <p:nvPr>
            <p:custDataLst>
              <p:tags r:id="rId18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86" name="OTLSHAPE_SLT_c36f9f8a855548588cf7563249dc49eb_TextPercentage" hidden="1"/>
          <p:cNvSpPr txBox="1"/>
          <p:nvPr>
            <p:custDataLst>
              <p:tags r:id="rId18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87" name="OTLSHAPE_SLT_c36f9f8a855548588cf7563249dc49eb_StartDate" hidden="1"/>
          <p:cNvSpPr txBox="1"/>
          <p:nvPr>
            <p:custDataLst>
              <p:tags r:id="rId18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88" name="OTLSHAPE_SLT_c36f9f8a855548588cf7563249dc49eb_EndDate" hidden="1"/>
          <p:cNvSpPr txBox="1"/>
          <p:nvPr>
            <p:custDataLst>
              <p:tags r:id="rId18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89" name="OTLSHAPE_SLT_c36f9f8a855548588cf7563249dc49eb_Title"/>
          <p:cNvSpPr txBox="1"/>
          <p:nvPr>
            <p:custDataLst>
              <p:tags r:id="rId186"/>
            </p:custDataLst>
          </p:nvPr>
        </p:nvSpPr>
        <p:spPr>
          <a:xfrm>
            <a:off x="7837752" y="3305387"/>
            <a:ext cx="1092200" cy="139531"/>
          </a:xfrm>
          <a:prstGeom prst="rect">
            <a:avLst/>
          </a:prstGeom>
          <a:noFill/>
        </p:spPr>
        <p:txBody>
          <a:bodyPr vert="horz" wrap="square" lIns="0" tIns="0" rIns="0" bIns="0" rtlCol="0" anchor="ctr" anchorCtr="0">
            <a:spAutoFit/>
          </a:bodyPr>
          <a:lstStyle/>
          <a:p>
            <a:pPr algn="r"/>
            <a:r>
              <a:rPr lang="hr-HR" sz="900" b="1" spc="-2">
                <a:solidFill>
                  <a:schemeClr val="dk1"/>
                </a:solidFill>
                <a:latin typeface="Calibri" panose="020F0502020204030204" pitchFamily="34" charset="0"/>
              </a:rPr>
              <a:t>Mexico Principles 1999</a:t>
            </a:r>
          </a:p>
        </p:txBody>
      </p:sp>
      <p:sp>
        <p:nvSpPr>
          <p:cNvPr id="290" name="OTLSHAPE_SLT_c36f9f8a855548588cf7563249dc49eb_JoinedDate" hidden="1"/>
          <p:cNvSpPr txBox="1"/>
          <p:nvPr>
            <p:custDataLst>
              <p:tags r:id="rId187"/>
            </p:custDataLst>
          </p:nvPr>
        </p:nvSpPr>
        <p:spPr>
          <a:xfrm>
            <a:off x="9040657" y="3348695"/>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293" name="OTLSHAPE_SLT_df5fbed2356d45d5b28031eb00251670_Duration" hidden="1"/>
          <p:cNvSpPr txBox="1"/>
          <p:nvPr>
            <p:custDataLst>
              <p:tags r:id="rId18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94" name="OTLSHAPE_SLT_df5fbed2356d45d5b28031eb00251670_TextPercentage" hidden="1"/>
          <p:cNvSpPr txBox="1"/>
          <p:nvPr>
            <p:custDataLst>
              <p:tags r:id="rId18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95" name="OTLSHAPE_SLT_df5fbed2356d45d5b28031eb00251670_StartDate" hidden="1"/>
          <p:cNvSpPr txBox="1"/>
          <p:nvPr>
            <p:custDataLst>
              <p:tags r:id="rId19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96" name="OTLSHAPE_SLT_df5fbed2356d45d5b28031eb00251670_EndDate" hidden="1"/>
          <p:cNvSpPr txBox="1"/>
          <p:nvPr>
            <p:custDataLst>
              <p:tags r:id="rId19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297" name="OTLSHAPE_SLT_df5fbed2356d45d5b28031eb00251670_Title"/>
          <p:cNvSpPr txBox="1"/>
          <p:nvPr>
            <p:custDataLst>
              <p:tags r:id="rId192"/>
            </p:custDataLst>
          </p:nvPr>
        </p:nvSpPr>
        <p:spPr>
          <a:xfrm>
            <a:off x="7723180" y="3483017"/>
            <a:ext cx="1320800" cy="139531"/>
          </a:xfrm>
          <a:prstGeom prst="rect">
            <a:avLst/>
          </a:prstGeom>
          <a:noFill/>
        </p:spPr>
        <p:txBody>
          <a:bodyPr vert="horz" wrap="square" lIns="0" tIns="0" rIns="0" bIns="0" rtlCol="0" anchor="ctr" anchorCtr="0">
            <a:spAutoFit/>
          </a:bodyPr>
          <a:lstStyle/>
          <a:p>
            <a:pPr algn="r"/>
            <a:r>
              <a:rPr lang="en-US" sz="900" b="1" spc="-4">
                <a:solidFill>
                  <a:schemeClr val="dk1"/>
                </a:solidFill>
                <a:latin typeface="Calibri" panose="020F0502020204030204" pitchFamily="34" charset="0"/>
              </a:rPr>
              <a:t>The Charter of Krakow 2000</a:t>
            </a:r>
            <a:endParaRPr lang="hr-HR" sz="900" b="1" spc="-4">
              <a:solidFill>
                <a:schemeClr val="dk1"/>
              </a:solidFill>
              <a:latin typeface="Calibri" panose="020F0502020204030204" pitchFamily="34" charset="0"/>
            </a:endParaRPr>
          </a:p>
        </p:txBody>
      </p:sp>
      <p:sp>
        <p:nvSpPr>
          <p:cNvPr id="298" name="OTLSHAPE_SLT_df5fbed2356d45d5b28031eb00251670_JoinedDate" hidden="1"/>
          <p:cNvSpPr txBox="1"/>
          <p:nvPr>
            <p:custDataLst>
              <p:tags r:id="rId193"/>
            </p:custDataLst>
          </p:nvPr>
        </p:nvSpPr>
        <p:spPr>
          <a:xfrm>
            <a:off x="9150456" y="3526325"/>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01" name="OTLSHAPE_SLT_94eb8de429b34f0fb1327427cfa27c26_Duration" hidden="1"/>
          <p:cNvSpPr txBox="1"/>
          <p:nvPr>
            <p:custDataLst>
              <p:tags r:id="rId19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02" name="OTLSHAPE_SLT_94eb8de429b34f0fb1327427cfa27c26_TextPercentage" hidden="1"/>
          <p:cNvSpPr txBox="1"/>
          <p:nvPr>
            <p:custDataLst>
              <p:tags r:id="rId19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03" name="OTLSHAPE_SLT_94eb8de429b34f0fb1327427cfa27c26_StartDate" hidden="1"/>
          <p:cNvSpPr txBox="1"/>
          <p:nvPr>
            <p:custDataLst>
              <p:tags r:id="rId19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04" name="OTLSHAPE_SLT_94eb8de429b34f0fb1327427cfa27c26_EndDate" hidden="1"/>
          <p:cNvSpPr txBox="1"/>
          <p:nvPr>
            <p:custDataLst>
              <p:tags r:id="rId19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05" name="OTLSHAPE_SLT_94eb8de429b34f0fb1327427cfa27c26_Title"/>
          <p:cNvSpPr txBox="1"/>
          <p:nvPr>
            <p:custDataLst>
              <p:tags r:id="rId198"/>
            </p:custDataLst>
          </p:nvPr>
        </p:nvSpPr>
        <p:spPr>
          <a:xfrm>
            <a:off x="8143738" y="3838279"/>
            <a:ext cx="1244600" cy="139531"/>
          </a:xfrm>
          <a:prstGeom prst="rect">
            <a:avLst/>
          </a:prstGeom>
          <a:noFill/>
        </p:spPr>
        <p:txBody>
          <a:bodyPr vert="horz" wrap="square" lIns="0" tIns="0" rIns="0" bIns="0" rtlCol="0" anchor="ctr" anchorCtr="0">
            <a:spAutoFit/>
          </a:bodyPr>
          <a:lstStyle/>
          <a:p>
            <a:pPr algn="r"/>
            <a:r>
              <a:rPr lang="hr-HR" sz="900" b="1" spc="-4">
                <a:solidFill>
                  <a:schemeClr val="dk1"/>
                </a:solidFill>
                <a:latin typeface="Calibri" panose="020F0502020204030204" pitchFamily="34" charset="0"/>
              </a:rPr>
              <a:t>Victoria Falls Charter 2003</a:t>
            </a:r>
          </a:p>
        </p:txBody>
      </p:sp>
      <p:sp>
        <p:nvSpPr>
          <p:cNvPr id="306" name="OTLSHAPE_SLT_94eb8de429b34f0fb1327427cfa27c26_JoinedDate" hidden="1"/>
          <p:cNvSpPr txBox="1"/>
          <p:nvPr>
            <p:custDataLst>
              <p:tags r:id="rId199"/>
            </p:custDataLst>
          </p:nvPr>
        </p:nvSpPr>
        <p:spPr>
          <a:xfrm>
            <a:off x="9478953" y="3703956"/>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09" name="OTLSHAPE_SLT_61859ba8bbda4806a14f431c6ccab3d9_Duration" hidden="1"/>
          <p:cNvSpPr txBox="1"/>
          <p:nvPr>
            <p:custDataLst>
              <p:tags r:id="rId20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10" name="OTLSHAPE_SLT_61859ba8bbda4806a14f431c6ccab3d9_TextPercentage" hidden="1"/>
          <p:cNvSpPr txBox="1"/>
          <p:nvPr>
            <p:custDataLst>
              <p:tags r:id="rId20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11" name="OTLSHAPE_SLT_61859ba8bbda4806a14f431c6ccab3d9_StartDate" hidden="1"/>
          <p:cNvSpPr txBox="1"/>
          <p:nvPr>
            <p:custDataLst>
              <p:tags r:id="rId20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12" name="OTLSHAPE_SLT_61859ba8bbda4806a14f431c6ccab3d9_EndDate" hidden="1"/>
          <p:cNvSpPr txBox="1"/>
          <p:nvPr>
            <p:custDataLst>
              <p:tags r:id="rId20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13" name="OTLSHAPE_SLT_61859ba8bbda4806a14f431c6ccab3d9_Title"/>
          <p:cNvSpPr txBox="1"/>
          <p:nvPr>
            <p:custDataLst>
              <p:tags r:id="rId204"/>
            </p:custDataLst>
          </p:nvPr>
        </p:nvSpPr>
        <p:spPr>
          <a:xfrm>
            <a:off x="8039725" y="4015909"/>
            <a:ext cx="1346200" cy="139531"/>
          </a:xfrm>
          <a:prstGeom prst="rect">
            <a:avLst/>
          </a:prstGeom>
          <a:noFill/>
        </p:spPr>
        <p:txBody>
          <a:bodyPr vert="horz" wrap="square" lIns="0" tIns="0" rIns="0" bIns="0" rtlCol="0" anchor="ctr" anchorCtr="0">
            <a:spAutoFit/>
          </a:bodyPr>
          <a:lstStyle/>
          <a:p>
            <a:pPr algn="r"/>
            <a:r>
              <a:rPr lang="hr-HR" sz="900" b="1" spc="-4">
                <a:solidFill>
                  <a:schemeClr val="dk1"/>
                </a:solidFill>
                <a:latin typeface="Calibri" panose="020F0502020204030204" pitchFamily="34" charset="0"/>
              </a:rPr>
              <a:t>Victoria Falls Principles 2003</a:t>
            </a:r>
          </a:p>
        </p:txBody>
      </p:sp>
      <p:sp>
        <p:nvSpPr>
          <p:cNvPr id="314" name="OTLSHAPE_SLT_61859ba8bbda4806a14f431c6ccab3d9_JoinedDate" hidden="1"/>
          <p:cNvSpPr txBox="1"/>
          <p:nvPr>
            <p:custDataLst>
              <p:tags r:id="rId205"/>
            </p:custDataLst>
          </p:nvPr>
        </p:nvSpPr>
        <p:spPr>
          <a:xfrm>
            <a:off x="9478953" y="3881587"/>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17" name="OTLSHAPE_SLT_95099b56102844f2b110fd3ab7163810_Duration" hidden="1"/>
          <p:cNvSpPr txBox="1"/>
          <p:nvPr>
            <p:custDataLst>
              <p:tags r:id="rId20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21" name="OTLSHAPE_SLT_95099b56102844f2b110fd3ab7163810_TextPercentage" hidden="1"/>
          <p:cNvSpPr txBox="1"/>
          <p:nvPr>
            <p:custDataLst>
              <p:tags r:id="rId20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22" name="OTLSHAPE_SLT_95099b56102844f2b110fd3ab7163810_StartDate" hidden="1"/>
          <p:cNvSpPr txBox="1"/>
          <p:nvPr>
            <p:custDataLst>
              <p:tags r:id="rId20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23" name="OTLSHAPE_SLT_95099b56102844f2b110fd3ab7163810_EndDate" hidden="1"/>
          <p:cNvSpPr txBox="1"/>
          <p:nvPr>
            <p:custDataLst>
              <p:tags r:id="rId20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25" name="OTLSHAPE_SLT_95099b56102844f2b110fd3ab7163810_Title"/>
          <p:cNvSpPr txBox="1"/>
          <p:nvPr>
            <p:custDataLst>
              <p:tags r:id="rId210"/>
            </p:custDataLst>
          </p:nvPr>
        </p:nvSpPr>
        <p:spPr>
          <a:xfrm>
            <a:off x="8029463" y="4371170"/>
            <a:ext cx="1930400" cy="139531"/>
          </a:xfrm>
          <a:prstGeom prst="rect">
            <a:avLst/>
          </a:prstGeom>
          <a:noFill/>
        </p:spPr>
        <p:txBody>
          <a:bodyPr vert="horz" wrap="square" lIns="0" tIns="0" rIns="0" bIns="0" rtlCol="0" anchor="ctr" anchorCtr="0">
            <a:spAutoFit/>
          </a:bodyPr>
          <a:lstStyle/>
          <a:p>
            <a:pPr algn="r"/>
            <a:r>
              <a:rPr lang="fr-FR" sz="900" b="1" spc="-2" dirty="0">
                <a:solidFill>
                  <a:schemeClr val="dk1"/>
                </a:solidFill>
                <a:latin typeface="Calibri" panose="020F0502020204030204" pitchFamily="34" charset="0"/>
              </a:rPr>
              <a:t>Charter on Cultural Routes  </a:t>
            </a:r>
            <a:r>
              <a:rPr lang="fr-FR" sz="900" b="1" spc="-2" dirty="0" err="1">
                <a:solidFill>
                  <a:schemeClr val="dk1"/>
                </a:solidFill>
                <a:latin typeface="Calibri" panose="020F0502020204030204" pitchFamily="34" charset="0"/>
              </a:rPr>
              <a:t>Quebec</a:t>
            </a:r>
            <a:r>
              <a:rPr lang="fr-FR" sz="900" b="1" spc="-2" dirty="0">
                <a:solidFill>
                  <a:schemeClr val="dk1"/>
                </a:solidFill>
                <a:latin typeface="Calibri" panose="020F0502020204030204" pitchFamily="34" charset="0"/>
              </a:rPr>
              <a:t> 2008</a:t>
            </a:r>
            <a:endParaRPr lang="hr-HR" sz="900" b="1" spc="-2" dirty="0">
              <a:solidFill>
                <a:schemeClr val="dk1"/>
              </a:solidFill>
              <a:latin typeface="Calibri" panose="020F0502020204030204" pitchFamily="34" charset="0"/>
            </a:endParaRPr>
          </a:p>
        </p:txBody>
      </p:sp>
      <p:sp>
        <p:nvSpPr>
          <p:cNvPr id="326" name="OTLSHAPE_SLT_95099b56102844f2b110fd3ab7163810_JoinedDate" hidden="1"/>
          <p:cNvSpPr txBox="1"/>
          <p:nvPr>
            <p:custDataLst>
              <p:tags r:id="rId211"/>
            </p:custDataLst>
          </p:nvPr>
        </p:nvSpPr>
        <p:spPr>
          <a:xfrm>
            <a:off x="10027048" y="4059217"/>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29" name="OTLSHAPE_SLT_6dd5dd9d896549a39f822456ebc6342b_Duration" hidden="1"/>
          <p:cNvSpPr txBox="1"/>
          <p:nvPr>
            <p:custDataLst>
              <p:tags r:id="rId21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30" name="OTLSHAPE_SLT_6dd5dd9d896549a39f822456ebc6342b_TextPercentage" hidden="1"/>
          <p:cNvSpPr txBox="1"/>
          <p:nvPr>
            <p:custDataLst>
              <p:tags r:id="rId21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31" name="OTLSHAPE_SLT_6dd5dd9d896549a39f822456ebc6342b_StartDate" hidden="1"/>
          <p:cNvSpPr txBox="1"/>
          <p:nvPr>
            <p:custDataLst>
              <p:tags r:id="rId21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32" name="OTLSHAPE_SLT_6dd5dd9d896549a39f822456ebc6342b_EndDate" hidden="1"/>
          <p:cNvSpPr txBox="1"/>
          <p:nvPr>
            <p:custDataLst>
              <p:tags r:id="rId21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33" name="OTLSHAPE_SLT_6dd5dd9d896549a39f822456ebc6342b_Title"/>
          <p:cNvSpPr txBox="1"/>
          <p:nvPr>
            <p:custDataLst>
              <p:tags r:id="rId216"/>
            </p:custDataLst>
          </p:nvPr>
        </p:nvSpPr>
        <p:spPr>
          <a:xfrm>
            <a:off x="8798152" y="1316892"/>
            <a:ext cx="1003300" cy="139531"/>
          </a:xfrm>
          <a:prstGeom prst="rect">
            <a:avLst/>
          </a:prstGeom>
          <a:noFill/>
        </p:spPr>
        <p:txBody>
          <a:bodyPr vert="horz" wrap="square" lIns="0" tIns="0" rIns="0" bIns="0" rtlCol="0" anchor="ctr" anchorCtr="0">
            <a:spAutoFit/>
          </a:bodyPr>
          <a:lstStyle/>
          <a:p>
            <a:pPr algn="r"/>
            <a:r>
              <a:rPr lang="hr-HR" sz="900" b="1" dirty="0">
                <a:solidFill>
                  <a:srgbClr val="B20E12"/>
                </a:solidFill>
                <a:latin typeface="Calibri" panose="020F0502020204030204" pitchFamily="34" charset="0"/>
              </a:rPr>
              <a:t>Québec Charter 2008</a:t>
            </a:r>
          </a:p>
        </p:txBody>
      </p:sp>
      <p:sp>
        <p:nvSpPr>
          <p:cNvPr id="334" name="OTLSHAPE_SLT_6dd5dd9d896549a39f822456ebc6342b_JoinedDate" hidden="1"/>
          <p:cNvSpPr txBox="1"/>
          <p:nvPr>
            <p:custDataLst>
              <p:tags r:id="rId217"/>
            </p:custDataLst>
          </p:nvPr>
        </p:nvSpPr>
        <p:spPr>
          <a:xfrm>
            <a:off x="10027048" y="4236848"/>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37" name="OTLSHAPE_SLT_9a9ba14d7bca4f558b9f536622de89bb_Duration" hidden="1"/>
          <p:cNvSpPr txBox="1"/>
          <p:nvPr>
            <p:custDataLst>
              <p:tags r:id="rId21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39" name="OTLSHAPE_SLT_9a9ba14d7bca4f558b9f536622de89bb_TextPercentage" hidden="1"/>
          <p:cNvSpPr txBox="1"/>
          <p:nvPr>
            <p:custDataLst>
              <p:tags r:id="rId21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40" name="OTLSHAPE_SLT_9a9ba14d7bca4f558b9f536622de89bb_StartDate" hidden="1"/>
          <p:cNvSpPr txBox="1"/>
          <p:nvPr>
            <p:custDataLst>
              <p:tags r:id="rId22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41" name="OTLSHAPE_SLT_9a9ba14d7bca4f558b9f536622de89bb_EndDate" hidden="1"/>
          <p:cNvSpPr txBox="1"/>
          <p:nvPr>
            <p:custDataLst>
              <p:tags r:id="rId22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42" name="OTLSHAPE_SLT_9a9ba14d7bca4f558b9f536622de89bb_Title"/>
          <p:cNvSpPr txBox="1"/>
          <p:nvPr>
            <p:custDataLst>
              <p:tags r:id="rId222"/>
            </p:custDataLst>
          </p:nvPr>
        </p:nvSpPr>
        <p:spPr>
          <a:xfrm>
            <a:off x="9127679" y="4888206"/>
            <a:ext cx="1257300" cy="139531"/>
          </a:xfrm>
          <a:prstGeom prst="rect">
            <a:avLst/>
          </a:prstGeom>
          <a:noFill/>
        </p:spPr>
        <p:txBody>
          <a:bodyPr vert="horz" wrap="square" lIns="0" tIns="0" rIns="0" bIns="0" rtlCol="0" anchor="ctr" anchorCtr="0">
            <a:spAutoFit/>
          </a:bodyPr>
          <a:lstStyle/>
          <a:p>
            <a:pPr algn="r"/>
            <a:r>
              <a:rPr lang="hr-HR" sz="900" b="1" spc="-2" dirty="0">
                <a:solidFill>
                  <a:schemeClr val="dk1"/>
                </a:solidFill>
                <a:latin typeface="Calibri" panose="020F0502020204030204" pitchFamily="34" charset="0"/>
              </a:rPr>
              <a:t>The Dublin </a:t>
            </a:r>
            <a:r>
              <a:rPr lang="hr-HR" sz="900" b="1" spc="-2" dirty="0" err="1">
                <a:solidFill>
                  <a:schemeClr val="dk1"/>
                </a:solidFill>
                <a:latin typeface="Calibri" panose="020F0502020204030204" pitchFamily="34" charset="0"/>
              </a:rPr>
              <a:t>Principles</a:t>
            </a:r>
            <a:r>
              <a:rPr lang="hr-HR" sz="900" b="1" spc="-2" dirty="0">
                <a:solidFill>
                  <a:schemeClr val="dk1"/>
                </a:solidFill>
                <a:latin typeface="Calibri" panose="020F0502020204030204" pitchFamily="34" charset="0"/>
              </a:rPr>
              <a:t> 2011</a:t>
            </a:r>
          </a:p>
        </p:txBody>
      </p:sp>
      <p:sp>
        <p:nvSpPr>
          <p:cNvPr id="343" name="OTLSHAPE_SLT_9a9ba14d7bca4f558b9f536622de89bb_JoinedDate" hidden="1"/>
          <p:cNvSpPr txBox="1"/>
          <p:nvPr>
            <p:custDataLst>
              <p:tags r:id="rId223"/>
            </p:custDataLst>
          </p:nvPr>
        </p:nvSpPr>
        <p:spPr>
          <a:xfrm>
            <a:off x="10355545" y="4414479"/>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46" name="OTLSHAPE_SLT_6b4c7f22b0094113bb5ccfe3bcff8f15_Duration" hidden="1"/>
          <p:cNvSpPr txBox="1"/>
          <p:nvPr>
            <p:custDataLst>
              <p:tags r:id="rId22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47" name="OTLSHAPE_SLT_6b4c7f22b0094113bb5ccfe3bcff8f15_TextPercentage" hidden="1"/>
          <p:cNvSpPr txBox="1"/>
          <p:nvPr>
            <p:custDataLst>
              <p:tags r:id="rId22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48" name="OTLSHAPE_SLT_6b4c7f22b0094113bb5ccfe3bcff8f15_StartDate" hidden="1"/>
          <p:cNvSpPr txBox="1"/>
          <p:nvPr>
            <p:custDataLst>
              <p:tags r:id="rId22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49" name="OTLSHAPE_SLT_6b4c7f22b0094113bb5ccfe3bcff8f15_EndDate" hidden="1"/>
          <p:cNvSpPr txBox="1"/>
          <p:nvPr>
            <p:custDataLst>
              <p:tags r:id="rId22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50" name="OTLSHAPE_SLT_6b4c7f22b0094113bb5ccfe3bcff8f15_Title"/>
          <p:cNvSpPr txBox="1"/>
          <p:nvPr>
            <p:custDataLst>
              <p:tags r:id="rId228"/>
            </p:custDataLst>
          </p:nvPr>
        </p:nvSpPr>
        <p:spPr>
          <a:xfrm>
            <a:off x="9078911" y="5065837"/>
            <a:ext cx="1308100" cy="139531"/>
          </a:xfrm>
          <a:prstGeom prst="rect">
            <a:avLst/>
          </a:prstGeom>
          <a:noFill/>
        </p:spPr>
        <p:txBody>
          <a:bodyPr vert="horz" wrap="square" lIns="0" tIns="0" rIns="0" bIns="0" rtlCol="0" anchor="ctr" anchorCtr="0">
            <a:spAutoFit/>
          </a:bodyPr>
          <a:lstStyle/>
          <a:p>
            <a:pPr algn="r"/>
            <a:r>
              <a:rPr lang="hr-HR" sz="900" b="1" spc="-4" dirty="0">
                <a:solidFill>
                  <a:schemeClr val="dk1"/>
                </a:solidFill>
                <a:latin typeface="Calibri" panose="020F0502020204030204" pitchFamily="34" charset="0"/>
              </a:rPr>
              <a:t>The Valletta Principles 2011</a:t>
            </a:r>
          </a:p>
        </p:txBody>
      </p:sp>
      <p:sp>
        <p:nvSpPr>
          <p:cNvPr id="351" name="OTLSHAPE_SLT_6b4c7f22b0094113bb5ccfe3bcff8f15_JoinedDate" hidden="1"/>
          <p:cNvSpPr txBox="1"/>
          <p:nvPr>
            <p:custDataLst>
              <p:tags r:id="rId229"/>
            </p:custDataLst>
          </p:nvPr>
        </p:nvSpPr>
        <p:spPr>
          <a:xfrm>
            <a:off x="10355545" y="4592109"/>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54" name="OTLSHAPE_SLT_93f0e5a2c44b4b968276b0575ff96b1d_Duration" hidden="1"/>
          <p:cNvSpPr txBox="1"/>
          <p:nvPr>
            <p:custDataLst>
              <p:tags r:id="rId23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55" name="OTLSHAPE_SLT_93f0e5a2c44b4b968276b0575ff96b1d_TextPercentage" hidden="1"/>
          <p:cNvSpPr txBox="1"/>
          <p:nvPr>
            <p:custDataLst>
              <p:tags r:id="rId23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56" name="OTLSHAPE_SLT_93f0e5a2c44b4b968276b0575ff96b1d_StartDate" hidden="1"/>
          <p:cNvSpPr txBox="1"/>
          <p:nvPr>
            <p:custDataLst>
              <p:tags r:id="rId23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57" name="OTLSHAPE_SLT_93f0e5a2c44b4b968276b0575ff96b1d_EndDate" hidden="1"/>
          <p:cNvSpPr txBox="1"/>
          <p:nvPr>
            <p:custDataLst>
              <p:tags r:id="rId23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58" name="OTLSHAPE_SLT_93f0e5a2c44b4b968276b0575ff96b1d_Title"/>
          <p:cNvSpPr txBox="1"/>
          <p:nvPr>
            <p:custDataLst>
              <p:tags r:id="rId234"/>
            </p:custDataLst>
          </p:nvPr>
        </p:nvSpPr>
        <p:spPr>
          <a:xfrm>
            <a:off x="5533094" y="1529080"/>
            <a:ext cx="1358900" cy="139531"/>
          </a:xfrm>
          <a:prstGeom prst="rect">
            <a:avLst/>
          </a:prstGeom>
          <a:noFill/>
        </p:spPr>
        <p:txBody>
          <a:bodyPr vert="horz" wrap="square" lIns="0" tIns="0" rIns="0" bIns="0" rtlCol="0" anchor="ctr" anchorCtr="0">
            <a:spAutoFit/>
          </a:bodyPr>
          <a:lstStyle/>
          <a:p>
            <a:pPr algn="r"/>
            <a:r>
              <a:rPr lang="hr-HR" sz="900" b="1" spc="-2" dirty="0">
                <a:solidFill>
                  <a:schemeClr val="dk1"/>
                </a:solidFill>
                <a:latin typeface="Calibri" panose="020F0502020204030204" pitchFamily="34" charset="0"/>
              </a:rPr>
              <a:t>Declaration of Dresden 1982</a:t>
            </a:r>
          </a:p>
        </p:txBody>
      </p:sp>
      <p:sp>
        <p:nvSpPr>
          <p:cNvPr id="359" name="OTLSHAPE_SLT_93f0e5a2c44b4b968276b0575ff96b1d_JoinedDate" hidden="1"/>
          <p:cNvSpPr txBox="1"/>
          <p:nvPr>
            <p:custDataLst>
              <p:tags r:id="rId235"/>
            </p:custDataLst>
          </p:nvPr>
        </p:nvSpPr>
        <p:spPr>
          <a:xfrm>
            <a:off x="7086776" y="4871340"/>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62" name="OTLSHAPE_SLT_5554b4bc95c7419a9e14f08c1ce21c99_Duration" hidden="1"/>
          <p:cNvSpPr txBox="1"/>
          <p:nvPr>
            <p:custDataLst>
              <p:tags r:id="rId23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63" name="OTLSHAPE_SLT_5554b4bc95c7419a9e14f08c1ce21c99_TextPercentage" hidden="1"/>
          <p:cNvSpPr txBox="1"/>
          <p:nvPr>
            <p:custDataLst>
              <p:tags r:id="rId23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64" name="OTLSHAPE_SLT_5554b4bc95c7419a9e14f08c1ce21c99_StartDate" hidden="1"/>
          <p:cNvSpPr txBox="1"/>
          <p:nvPr>
            <p:custDataLst>
              <p:tags r:id="rId23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65" name="OTLSHAPE_SLT_5554b4bc95c7419a9e14f08c1ce21c99_EndDate" hidden="1"/>
          <p:cNvSpPr txBox="1"/>
          <p:nvPr>
            <p:custDataLst>
              <p:tags r:id="rId23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66" name="OTLSHAPE_SLT_5554b4bc95c7419a9e14f08c1ce21c99_Title"/>
          <p:cNvSpPr txBox="1"/>
          <p:nvPr>
            <p:custDataLst>
              <p:tags r:id="rId240"/>
            </p:custDataLst>
          </p:nvPr>
        </p:nvSpPr>
        <p:spPr>
          <a:xfrm>
            <a:off x="5549773" y="1706711"/>
            <a:ext cx="1333500" cy="139531"/>
          </a:xfrm>
          <a:prstGeom prst="rect">
            <a:avLst/>
          </a:prstGeom>
          <a:noFill/>
        </p:spPr>
        <p:txBody>
          <a:bodyPr vert="horz" wrap="square" lIns="0" tIns="0" rIns="0" bIns="0" rtlCol="0" anchor="ctr" anchorCtr="0">
            <a:spAutoFit/>
          </a:bodyPr>
          <a:lstStyle/>
          <a:p>
            <a:pPr algn="r"/>
            <a:r>
              <a:rPr lang="hr-HR" sz="900" b="1" spc="-4" dirty="0">
                <a:solidFill>
                  <a:schemeClr val="dk1"/>
                </a:solidFill>
                <a:latin typeface="Calibri" panose="020F0502020204030204" pitchFamily="34" charset="0"/>
              </a:rPr>
              <a:t>Declaration of Tlaxcala 1982</a:t>
            </a:r>
          </a:p>
        </p:txBody>
      </p:sp>
      <p:sp>
        <p:nvSpPr>
          <p:cNvPr id="367" name="OTLSHAPE_SLT_5554b4bc95c7419a9e14f08c1ce21c99_JoinedDate" hidden="1"/>
          <p:cNvSpPr txBox="1"/>
          <p:nvPr>
            <p:custDataLst>
              <p:tags r:id="rId241"/>
            </p:custDataLst>
          </p:nvPr>
        </p:nvSpPr>
        <p:spPr>
          <a:xfrm>
            <a:off x="7086776" y="5048970"/>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70" name="OTLSHAPE_SLT_5c74ef88069848f5a0a410b9e03a8a01_Duration" hidden="1"/>
          <p:cNvSpPr txBox="1"/>
          <p:nvPr>
            <p:custDataLst>
              <p:tags r:id="rId24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71" name="OTLSHAPE_SLT_5c74ef88069848f5a0a410b9e03a8a01_TextPercentage" hidden="1"/>
          <p:cNvSpPr txBox="1"/>
          <p:nvPr>
            <p:custDataLst>
              <p:tags r:id="rId24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72" name="OTLSHAPE_SLT_5c74ef88069848f5a0a410b9e03a8a01_StartDate" hidden="1"/>
          <p:cNvSpPr txBox="1"/>
          <p:nvPr>
            <p:custDataLst>
              <p:tags r:id="rId24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73" name="OTLSHAPE_SLT_5c74ef88069848f5a0a410b9e03a8a01_EndDate" hidden="1"/>
          <p:cNvSpPr txBox="1"/>
          <p:nvPr>
            <p:custDataLst>
              <p:tags r:id="rId24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74" name="OTLSHAPE_SLT_5c74ef88069848f5a0a410b9e03a8a01_Title"/>
          <p:cNvSpPr txBox="1"/>
          <p:nvPr>
            <p:custDataLst>
              <p:tags r:id="rId246"/>
            </p:custDataLst>
          </p:nvPr>
        </p:nvSpPr>
        <p:spPr>
          <a:xfrm>
            <a:off x="6317193" y="2239603"/>
            <a:ext cx="1943100" cy="139531"/>
          </a:xfrm>
          <a:prstGeom prst="rect">
            <a:avLst/>
          </a:prstGeom>
          <a:noFill/>
        </p:spPr>
        <p:txBody>
          <a:bodyPr vert="horz" wrap="square" lIns="0" tIns="0" rIns="0" bIns="0" rtlCol="0" anchor="ctr" anchorCtr="0">
            <a:spAutoFit/>
          </a:bodyPr>
          <a:lstStyle/>
          <a:p>
            <a:pPr algn="r"/>
            <a:r>
              <a:rPr lang="en-US" sz="900" b="1" spc="-2" dirty="0">
                <a:solidFill>
                  <a:schemeClr val="dk1"/>
                </a:solidFill>
                <a:latin typeface="Calibri" panose="020F0502020204030204" pitchFamily="34" charset="0"/>
              </a:rPr>
              <a:t>The Nara Document of Authenticity 1994</a:t>
            </a:r>
            <a:endParaRPr lang="hr-HR" sz="900" b="1" spc="-2" dirty="0">
              <a:solidFill>
                <a:schemeClr val="dk1"/>
              </a:solidFill>
              <a:latin typeface="Calibri" panose="020F0502020204030204" pitchFamily="34" charset="0"/>
            </a:endParaRPr>
          </a:p>
        </p:txBody>
      </p:sp>
      <p:sp>
        <p:nvSpPr>
          <p:cNvPr id="375" name="OTLSHAPE_SLT_5c74ef88069848f5a0a410b9e03a8a01_JoinedDate" hidden="1"/>
          <p:cNvSpPr txBox="1"/>
          <p:nvPr>
            <p:custDataLst>
              <p:tags r:id="rId247"/>
            </p:custDataLst>
          </p:nvPr>
        </p:nvSpPr>
        <p:spPr>
          <a:xfrm>
            <a:off x="8401663" y="5226602"/>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78" name="OTLSHAPE_SLT_f02ddf8ceb414a09bcfb3affff103543_Duration" hidden="1"/>
          <p:cNvSpPr txBox="1"/>
          <p:nvPr>
            <p:custDataLst>
              <p:tags r:id="rId24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79" name="OTLSHAPE_SLT_f02ddf8ceb414a09bcfb3affff103543_TextPercentage" hidden="1"/>
          <p:cNvSpPr txBox="1"/>
          <p:nvPr>
            <p:custDataLst>
              <p:tags r:id="rId24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80" name="OTLSHAPE_SLT_f02ddf8ceb414a09bcfb3affff103543_StartDate" hidden="1"/>
          <p:cNvSpPr txBox="1"/>
          <p:nvPr>
            <p:custDataLst>
              <p:tags r:id="rId25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81" name="OTLSHAPE_SLT_f02ddf8ceb414a09bcfb3affff103543_EndDate" hidden="1"/>
          <p:cNvSpPr txBox="1"/>
          <p:nvPr>
            <p:custDataLst>
              <p:tags r:id="rId25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82" name="OTLSHAPE_SLT_f02ddf8ceb414a09bcfb3affff103543_Title"/>
          <p:cNvSpPr txBox="1"/>
          <p:nvPr>
            <p:custDataLst>
              <p:tags r:id="rId252"/>
            </p:custDataLst>
          </p:nvPr>
        </p:nvSpPr>
        <p:spPr>
          <a:xfrm>
            <a:off x="7507789" y="2594864"/>
            <a:ext cx="977900" cy="139531"/>
          </a:xfrm>
          <a:prstGeom prst="rect">
            <a:avLst/>
          </a:prstGeom>
          <a:noFill/>
        </p:spPr>
        <p:txBody>
          <a:bodyPr vert="horz" wrap="square" lIns="0" tIns="0" rIns="0" bIns="0" rtlCol="0" anchor="ctr" anchorCtr="0">
            <a:spAutoFit/>
          </a:bodyPr>
          <a:lstStyle/>
          <a:p>
            <a:pPr algn="r"/>
            <a:r>
              <a:rPr lang="hr-HR" sz="900" b="1" spc="-2">
                <a:solidFill>
                  <a:schemeClr val="dk1"/>
                </a:solidFill>
                <a:latin typeface="Calibri" panose="020F0502020204030204" pitchFamily="34" charset="0"/>
              </a:rPr>
              <a:t>Sofia Principles 1996</a:t>
            </a:r>
          </a:p>
        </p:txBody>
      </p:sp>
      <p:sp>
        <p:nvSpPr>
          <p:cNvPr id="383" name="OTLSHAPE_SLT_f02ddf8ceb414a09bcfb3affff103543_JoinedDate" hidden="1"/>
          <p:cNvSpPr txBox="1"/>
          <p:nvPr>
            <p:custDataLst>
              <p:tags r:id="rId253"/>
            </p:custDataLst>
          </p:nvPr>
        </p:nvSpPr>
        <p:spPr>
          <a:xfrm>
            <a:off x="8620661" y="5404232"/>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86" name="OTLSHAPE_SLT_e2794387d651493ab699a828d1956b8b_Duration" hidden="1"/>
          <p:cNvSpPr txBox="1"/>
          <p:nvPr>
            <p:custDataLst>
              <p:tags r:id="rId25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87" name="OTLSHAPE_SLT_e2794387d651493ab699a828d1956b8b_TextPercentage" hidden="1"/>
          <p:cNvSpPr txBox="1"/>
          <p:nvPr>
            <p:custDataLst>
              <p:tags r:id="rId25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88" name="OTLSHAPE_SLT_e2794387d651493ab699a828d1956b8b_StartDate" hidden="1"/>
          <p:cNvSpPr txBox="1"/>
          <p:nvPr>
            <p:custDataLst>
              <p:tags r:id="rId25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89" name="OTLSHAPE_SLT_e2794387d651493ab699a828d1956b8b_EndDate" hidden="1"/>
          <p:cNvSpPr txBox="1"/>
          <p:nvPr>
            <p:custDataLst>
              <p:tags r:id="rId25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90" name="OTLSHAPE_SLT_e2794387d651493ab699a828d1956b8b_Title"/>
          <p:cNvSpPr txBox="1"/>
          <p:nvPr>
            <p:custDataLst>
              <p:tags r:id="rId258"/>
            </p:custDataLst>
          </p:nvPr>
        </p:nvSpPr>
        <p:spPr>
          <a:xfrm>
            <a:off x="7386280" y="2772495"/>
            <a:ext cx="1333500" cy="139531"/>
          </a:xfrm>
          <a:prstGeom prst="rect">
            <a:avLst/>
          </a:prstGeom>
          <a:noFill/>
        </p:spPr>
        <p:txBody>
          <a:bodyPr vert="horz" wrap="square" lIns="0" tIns="0" rIns="0" bIns="0" rtlCol="0" anchor="ctr" anchorCtr="0">
            <a:spAutoFit/>
          </a:bodyPr>
          <a:lstStyle/>
          <a:p>
            <a:pPr algn="r"/>
            <a:r>
              <a:rPr lang="hr-HR" sz="900" b="1" spc="-4" dirty="0">
                <a:solidFill>
                  <a:schemeClr val="dk1"/>
                </a:solidFill>
                <a:latin typeface="Calibri" panose="020F0502020204030204" pitchFamily="34" charset="0"/>
              </a:rPr>
              <a:t>Stockholm Declaration 1998</a:t>
            </a:r>
          </a:p>
        </p:txBody>
      </p:sp>
      <p:sp>
        <p:nvSpPr>
          <p:cNvPr id="391" name="OTLSHAPE_SLT_e2794387d651493ab699a828d1956b8b_JoinedDate" hidden="1"/>
          <p:cNvSpPr txBox="1"/>
          <p:nvPr>
            <p:custDataLst>
              <p:tags r:id="rId259"/>
            </p:custDataLst>
          </p:nvPr>
        </p:nvSpPr>
        <p:spPr>
          <a:xfrm>
            <a:off x="8839959" y="5581863"/>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394" name="OTLSHAPE_SLT_e79f634a0d1644c5bc30fdb62aea1c2f_Duration" hidden="1"/>
          <p:cNvSpPr txBox="1"/>
          <p:nvPr>
            <p:custDataLst>
              <p:tags r:id="rId26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95" name="OTLSHAPE_SLT_e79f634a0d1644c5bc30fdb62aea1c2f_TextPercentage" hidden="1"/>
          <p:cNvSpPr txBox="1"/>
          <p:nvPr>
            <p:custDataLst>
              <p:tags r:id="rId26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96" name="OTLSHAPE_SLT_e79f634a0d1644c5bc30fdb62aea1c2f_StartDate" hidden="1"/>
          <p:cNvSpPr txBox="1"/>
          <p:nvPr>
            <p:custDataLst>
              <p:tags r:id="rId26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97" name="OTLSHAPE_SLT_e79f634a0d1644c5bc30fdb62aea1c2f_EndDate" hidden="1"/>
          <p:cNvSpPr txBox="1"/>
          <p:nvPr>
            <p:custDataLst>
              <p:tags r:id="rId26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398" name="OTLSHAPE_SLT_e79f634a0d1644c5bc30fdb62aea1c2f_Title"/>
          <p:cNvSpPr txBox="1"/>
          <p:nvPr>
            <p:custDataLst>
              <p:tags r:id="rId264"/>
            </p:custDataLst>
          </p:nvPr>
        </p:nvSpPr>
        <p:spPr>
          <a:xfrm>
            <a:off x="8454514" y="4193540"/>
            <a:ext cx="1066800" cy="139531"/>
          </a:xfrm>
          <a:prstGeom prst="rect">
            <a:avLst/>
          </a:prstGeom>
          <a:noFill/>
        </p:spPr>
        <p:txBody>
          <a:bodyPr vert="horz" wrap="square" lIns="0" tIns="0" rIns="0" bIns="0" rtlCol="0" anchor="ctr" anchorCtr="0">
            <a:spAutoFit/>
          </a:bodyPr>
          <a:lstStyle/>
          <a:p>
            <a:pPr algn="r"/>
            <a:r>
              <a:rPr lang="hr-HR" sz="900" b="1" spc="-4">
                <a:solidFill>
                  <a:schemeClr val="dk1"/>
                </a:solidFill>
                <a:latin typeface="Calibri" panose="020F0502020204030204" pitchFamily="34" charset="0"/>
              </a:rPr>
              <a:t>Xi'an Declaration 2005</a:t>
            </a:r>
          </a:p>
        </p:txBody>
      </p:sp>
      <p:sp>
        <p:nvSpPr>
          <p:cNvPr id="399" name="OTLSHAPE_SLT_e79f634a0d1644c5bc30fdb62aea1c2f_JoinedDate" hidden="1"/>
          <p:cNvSpPr txBox="1"/>
          <p:nvPr>
            <p:custDataLst>
              <p:tags r:id="rId265"/>
            </p:custDataLst>
          </p:nvPr>
        </p:nvSpPr>
        <p:spPr>
          <a:xfrm>
            <a:off x="9607052" y="5759493"/>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02" name="OTLSHAPE_SLT_353f583d978f4185b32e5693f14fe357_Duration" hidden="1"/>
          <p:cNvSpPr txBox="1"/>
          <p:nvPr>
            <p:custDataLst>
              <p:tags r:id="rId26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03" name="OTLSHAPE_SLT_353f583d978f4185b32e5693f14fe357_TextPercentage" hidden="1"/>
          <p:cNvSpPr txBox="1"/>
          <p:nvPr>
            <p:custDataLst>
              <p:tags r:id="rId26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04" name="OTLSHAPE_SLT_353f583d978f4185b32e5693f14fe357_StartDate" hidden="1"/>
          <p:cNvSpPr txBox="1"/>
          <p:nvPr>
            <p:custDataLst>
              <p:tags r:id="rId26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05" name="OTLSHAPE_SLT_353f583d978f4185b32e5693f14fe357_EndDate" hidden="1"/>
          <p:cNvSpPr txBox="1"/>
          <p:nvPr>
            <p:custDataLst>
              <p:tags r:id="rId26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06" name="OTLSHAPE_SLT_353f583d978f4185b32e5693f14fe357_Title"/>
          <p:cNvSpPr txBox="1"/>
          <p:nvPr>
            <p:custDataLst>
              <p:tags r:id="rId270"/>
            </p:custDataLst>
          </p:nvPr>
        </p:nvSpPr>
        <p:spPr>
          <a:xfrm>
            <a:off x="8606400" y="1110318"/>
            <a:ext cx="1193800" cy="139531"/>
          </a:xfrm>
          <a:prstGeom prst="rect">
            <a:avLst/>
          </a:prstGeom>
          <a:noFill/>
        </p:spPr>
        <p:txBody>
          <a:bodyPr vert="horz" wrap="square" lIns="0" tIns="0" rIns="0" bIns="0" rtlCol="0" anchor="ctr" anchorCtr="0">
            <a:spAutoFit/>
          </a:bodyPr>
          <a:lstStyle/>
          <a:p>
            <a:pPr algn="r"/>
            <a:r>
              <a:rPr lang="hr-HR" sz="900" b="1" spc="-2" dirty="0">
                <a:solidFill>
                  <a:srgbClr val="B20E12"/>
                </a:solidFill>
                <a:latin typeface="Calibri" panose="020F0502020204030204" pitchFamily="34" charset="0"/>
              </a:rPr>
              <a:t>Québec Declaration 2008</a:t>
            </a:r>
          </a:p>
        </p:txBody>
      </p:sp>
      <p:sp>
        <p:nvSpPr>
          <p:cNvPr id="407" name="OTLSHAPE_SLT_353f583d978f4185b32e5693f14fe357_JoinedDate" hidden="1"/>
          <p:cNvSpPr txBox="1"/>
          <p:nvPr>
            <p:custDataLst>
              <p:tags r:id="rId271"/>
            </p:custDataLst>
          </p:nvPr>
        </p:nvSpPr>
        <p:spPr>
          <a:xfrm>
            <a:off x="9935549" y="5937124"/>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10" name="OTLSHAPE_SLT_33bc6e6b542a47d199a703a4806ee9c0_Duration" hidden="1"/>
          <p:cNvSpPr txBox="1"/>
          <p:nvPr>
            <p:custDataLst>
              <p:tags r:id="rId27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11" name="OTLSHAPE_SLT_33bc6e6b542a47d199a703a4806ee9c0_TextPercentage" hidden="1"/>
          <p:cNvSpPr txBox="1"/>
          <p:nvPr>
            <p:custDataLst>
              <p:tags r:id="rId27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12" name="OTLSHAPE_SLT_33bc6e6b542a47d199a703a4806ee9c0_StartDate" hidden="1"/>
          <p:cNvSpPr txBox="1"/>
          <p:nvPr>
            <p:custDataLst>
              <p:tags r:id="rId27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13" name="OTLSHAPE_SLT_33bc6e6b542a47d199a703a4806ee9c0_EndDate" hidden="1"/>
          <p:cNvSpPr txBox="1"/>
          <p:nvPr>
            <p:custDataLst>
              <p:tags r:id="rId27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14" name="OTLSHAPE_SLT_33bc6e6b542a47d199a703a4806ee9c0_Title"/>
          <p:cNvSpPr txBox="1"/>
          <p:nvPr>
            <p:custDataLst>
              <p:tags r:id="rId276"/>
            </p:custDataLst>
          </p:nvPr>
        </p:nvSpPr>
        <p:spPr>
          <a:xfrm>
            <a:off x="9119437" y="4710575"/>
            <a:ext cx="1066800" cy="139531"/>
          </a:xfrm>
          <a:prstGeom prst="rect">
            <a:avLst/>
          </a:prstGeom>
          <a:noFill/>
        </p:spPr>
        <p:txBody>
          <a:bodyPr vert="horz" wrap="square" lIns="0" tIns="0" rIns="0" bIns="0" rtlCol="0" anchor="ctr" anchorCtr="0">
            <a:spAutoFit/>
          </a:bodyPr>
          <a:lstStyle/>
          <a:p>
            <a:pPr algn="r"/>
            <a:r>
              <a:rPr lang="hr-HR" sz="900" b="1" spc="-2">
                <a:solidFill>
                  <a:schemeClr val="dk1"/>
                </a:solidFill>
                <a:latin typeface="Calibri" panose="020F0502020204030204" pitchFamily="34" charset="0"/>
              </a:rPr>
              <a:t>Lima Declaration 2010</a:t>
            </a:r>
          </a:p>
        </p:txBody>
      </p:sp>
      <p:sp>
        <p:nvSpPr>
          <p:cNvPr id="415" name="OTLSHAPE_SLT_33bc6e6b542a47d199a703a4806ee9c0_JoinedDate" hidden="1"/>
          <p:cNvSpPr txBox="1"/>
          <p:nvPr>
            <p:custDataLst>
              <p:tags r:id="rId277"/>
            </p:custDataLst>
          </p:nvPr>
        </p:nvSpPr>
        <p:spPr>
          <a:xfrm>
            <a:off x="10154846" y="6114755"/>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18" name="OTLSHAPE_SLT_71d0a0260d5c448ea9387c06475bacec_Duration" hidden="1"/>
          <p:cNvSpPr txBox="1"/>
          <p:nvPr>
            <p:custDataLst>
              <p:tags r:id="rId27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19" name="OTLSHAPE_SLT_71d0a0260d5c448ea9387c06475bacec_TextPercentage" hidden="1"/>
          <p:cNvSpPr txBox="1"/>
          <p:nvPr>
            <p:custDataLst>
              <p:tags r:id="rId27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20" name="OTLSHAPE_SLT_71d0a0260d5c448ea9387c06475bacec_StartDate" hidden="1"/>
          <p:cNvSpPr txBox="1"/>
          <p:nvPr>
            <p:custDataLst>
              <p:tags r:id="rId28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21" name="OTLSHAPE_SLT_71d0a0260d5c448ea9387c06475bacec_EndDate" hidden="1"/>
          <p:cNvSpPr txBox="1"/>
          <p:nvPr>
            <p:custDataLst>
              <p:tags r:id="rId28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22" name="OTLSHAPE_SLT_71d0a0260d5c448ea9387c06475bacec_Title"/>
          <p:cNvSpPr txBox="1"/>
          <p:nvPr>
            <p:custDataLst>
              <p:tags r:id="rId282"/>
            </p:custDataLst>
          </p:nvPr>
        </p:nvSpPr>
        <p:spPr>
          <a:xfrm>
            <a:off x="9125525" y="5243467"/>
            <a:ext cx="1270000" cy="139531"/>
          </a:xfrm>
          <a:prstGeom prst="rect">
            <a:avLst/>
          </a:prstGeom>
          <a:noFill/>
        </p:spPr>
        <p:txBody>
          <a:bodyPr vert="horz" wrap="square" lIns="0" tIns="0" rIns="0" bIns="0" rtlCol="0" anchor="ctr" anchorCtr="0">
            <a:spAutoFit/>
          </a:bodyPr>
          <a:lstStyle/>
          <a:p>
            <a:pPr algn="r"/>
            <a:r>
              <a:rPr lang="hr-HR" sz="900" b="1" spc="-4" dirty="0">
                <a:solidFill>
                  <a:schemeClr val="dk1"/>
                </a:solidFill>
                <a:latin typeface="Calibri" panose="020F0502020204030204" pitchFamily="34" charset="0"/>
              </a:rPr>
              <a:t>The Paris </a:t>
            </a:r>
            <a:r>
              <a:rPr lang="hr-HR" sz="900" b="1" spc="-4" dirty="0" err="1">
                <a:solidFill>
                  <a:schemeClr val="dk1"/>
                </a:solidFill>
                <a:latin typeface="Calibri" panose="020F0502020204030204" pitchFamily="34" charset="0"/>
              </a:rPr>
              <a:t>Declaration</a:t>
            </a:r>
            <a:r>
              <a:rPr lang="hr-HR" sz="900" b="1" spc="-4" dirty="0">
                <a:solidFill>
                  <a:schemeClr val="dk1"/>
                </a:solidFill>
                <a:latin typeface="Calibri" panose="020F0502020204030204" pitchFamily="34" charset="0"/>
              </a:rPr>
              <a:t> 2011</a:t>
            </a:r>
          </a:p>
        </p:txBody>
      </p:sp>
      <p:sp>
        <p:nvSpPr>
          <p:cNvPr id="423" name="OTLSHAPE_SLT_71d0a0260d5c448ea9387c06475bacec_JoinedDate" hidden="1"/>
          <p:cNvSpPr txBox="1"/>
          <p:nvPr>
            <p:custDataLst>
              <p:tags r:id="rId283"/>
            </p:custDataLst>
          </p:nvPr>
        </p:nvSpPr>
        <p:spPr>
          <a:xfrm>
            <a:off x="10264346" y="6292385"/>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26" name="OTLSHAPE_SLT_2ee50801376441bfa116c0e311346cd6_Duration" hidden="1"/>
          <p:cNvSpPr txBox="1"/>
          <p:nvPr>
            <p:custDataLst>
              <p:tags r:id="rId28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27" name="OTLSHAPE_SLT_2ee50801376441bfa116c0e311346cd6_TextPercentage" hidden="1"/>
          <p:cNvSpPr txBox="1"/>
          <p:nvPr>
            <p:custDataLst>
              <p:tags r:id="rId28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28" name="OTLSHAPE_SLT_2ee50801376441bfa116c0e311346cd6_StartDate" hidden="1"/>
          <p:cNvSpPr txBox="1"/>
          <p:nvPr>
            <p:custDataLst>
              <p:tags r:id="rId28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29" name="OTLSHAPE_SLT_2ee50801376441bfa116c0e311346cd6_EndDate" hidden="1"/>
          <p:cNvSpPr txBox="1"/>
          <p:nvPr>
            <p:custDataLst>
              <p:tags r:id="rId28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30" name="OTLSHAPE_SLT_2ee50801376441bfa116c0e311346cd6_Title"/>
          <p:cNvSpPr txBox="1"/>
          <p:nvPr>
            <p:custDataLst>
              <p:tags r:id="rId288"/>
            </p:custDataLst>
          </p:nvPr>
        </p:nvSpPr>
        <p:spPr>
          <a:xfrm>
            <a:off x="9197288" y="5421098"/>
            <a:ext cx="1447800" cy="139531"/>
          </a:xfrm>
          <a:prstGeom prst="rect">
            <a:avLst/>
          </a:prstGeom>
          <a:noFill/>
        </p:spPr>
        <p:txBody>
          <a:bodyPr vert="horz" wrap="square" lIns="0" tIns="0" rIns="0" bIns="0" rtlCol="0" anchor="ctr" anchorCtr="0">
            <a:spAutoFit/>
          </a:bodyPr>
          <a:lstStyle/>
          <a:p>
            <a:pPr algn="r"/>
            <a:r>
              <a:rPr lang="hr-HR" sz="900" b="1" spc="-2" dirty="0">
                <a:solidFill>
                  <a:schemeClr val="dk1"/>
                </a:solidFill>
                <a:latin typeface="Calibri" panose="020F0502020204030204" pitchFamily="34" charset="0"/>
              </a:rPr>
              <a:t>The </a:t>
            </a:r>
            <a:r>
              <a:rPr lang="hr-HR" sz="900" b="1" spc="-2" dirty="0" err="1">
                <a:solidFill>
                  <a:schemeClr val="dk1"/>
                </a:solidFill>
                <a:latin typeface="Calibri" panose="020F0502020204030204" pitchFamily="34" charset="0"/>
              </a:rPr>
              <a:t>Florence</a:t>
            </a:r>
            <a:r>
              <a:rPr lang="hr-HR" sz="900" b="1" spc="-2" dirty="0">
                <a:solidFill>
                  <a:schemeClr val="dk1"/>
                </a:solidFill>
                <a:latin typeface="Calibri" panose="020F0502020204030204" pitchFamily="34" charset="0"/>
              </a:rPr>
              <a:t> </a:t>
            </a:r>
            <a:r>
              <a:rPr lang="hr-HR" sz="900" b="1" spc="-2" dirty="0" err="1">
                <a:solidFill>
                  <a:schemeClr val="dk1"/>
                </a:solidFill>
                <a:latin typeface="Calibri" panose="020F0502020204030204" pitchFamily="34" charset="0"/>
              </a:rPr>
              <a:t>Declaration</a:t>
            </a:r>
            <a:r>
              <a:rPr lang="hr-HR" sz="900" b="1" spc="-2" dirty="0">
                <a:solidFill>
                  <a:schemeClr val="dk1"/>
                </a:solidFill>
                <a:latin typeface="Calibri" panose="020F0502020204030204" pitchFamily="34" charset="0"/>
              </a:rPr>
              <a:t> 2014</a:t>
            </a:r>
          </a:p>
        </p:txBody>
      </p:sp>
      <p:sp>
        <p:nvSpPr>
          <p:cNvPr id="431" name="OTLSHAPE_SLT_2ee50801376441bfa116c0e311346cd6_JoinedDate" hidden="1"/>
          <p:cNvSpPr txBox="1"/>
          <p:nvPr>
            <p:custDataLst>
              <p:tags r:id="rId289"/>
            </p:custDataLst>
          </p:nvPr>
        </p:nvSpPr>
        <p:spPr>
          <a:xfrm>
            <a:off x="10593142" y="6470016"/>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34" name="OTLSHAPE_SLT_caa9a435f9c74e26bd9870b215566d19_Duration" hidden="1"/>
          <p:cNvSpPr txBox="1"/>
          <p:nvPr>
            <p:custDataLst>
              <p:tags r:id="rId29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35" name="OTLSHAPE_SLT_caa9a435f9c74e26bd9870b215566d19_TextPercentage" hidden="1"/>
          <p:cNvSpPr txBox="1"/>
          <p:nvPr>
            <p:custDataLst>
              <p:tags r:id="rId29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36" name="OTLSHAPE_SLT_caa9a435f9c74e26bd9870b215566d19_StartDate" hidden="1"/>
          <p:cNvSpPr txBox="1"/>
          <p:nvPr>
            <p:custDataLst>
              <p:tags r:id="rId29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37" name="OTLSHAPE_SLT_caa9a435f9c74e26bd9870b215566d19_EndDate" hidden="1"/>
          <p:cNvSpPr txBox="1"/>
          <p:nvPr>
            <p:custDataLst>
              <p:tags r:id="rId29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38" name="OTLSHAPE_SLT_caa9a435f9c74e26bd9870b215566d19_Title"/>
          <p:cNvSpPr txBox="1"/>
          <p:nvPr>
            <p:custDataLst>
              <p:tags r:id="rId294"/>
            </p:custDataLst>
          </p:nvPr>
        </p:nvSpPr>
        <p:spPr>
          <a:xfrm>
            <a:off x="9901328" y="5776360"/>
            <a:ext cx="1079500" cy="139531"/>
          </a:xfrm>
          <a:prstGeom prst="rect">
            <a:avLst/>
          </a:prstGeom>
          <a:noFill/>
        </p:spPr>
        <p:txBody>
          <a:bodyPr vert="horz" wrap="square" lIns="0" tIns="0" rIns="0" bIns="0" rtlCol="0" anchor="ctr" anchorCtr="0">
            <a:spAutoFit/>
          </a:bodyPr>
          <a:lstStyle/>
          <a:p>
            <a:pPr algn="r"/>
            <a:r>
              <a:rPr lang="hr-HR" sz="900" b="1" spc="-2">
                <a:solidFill>
                  <a:schemeClr val="dk1"/>
                </a:solidFill>
                <a:latin typeface="Calibri" panose="020F0502020204030204" pitchFamily="34" charset="0"/>
              </a:rPr>
              <a:t>Delhi Declaration 2017</a:t>
            </a:r>
          </a:p>
        </p:txBody>
      </p:sp>
      <p:sp>
        <p:nvSpPr>
          <p:cNvPr id="439" name="OTLSHAPE_SLT_caa9a435f9c74e26bd9870b215566d19_JoinedDate" hidden="1"/>
          <p:cNvSpPr txBox="1"/>
          <p:nvPr>
            <p:custDataLst>
              <p:tags r:id="rId295"/>
            </p:custDataLst>
          </p:nvPr>
        </p:nvSpPr>
        <p:spPr>
          <a:xfrm>
            <a:off x="10921939" y="6647647"/>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42" name="OTLSHAPE_SLT_e13fd431493e47ee8cdacb1f98688116_Duration" hidden="1"/>
          <p:cNvSpPr txBox="1"/>
          <p:nvPr>
            <p:custDataLst>
              <p:tags r:id="rId29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43" name="OTLSHAPE_SLT_e13fd431493e47ee8cdacb1f98688116_TextPercentage" hidden="1"/>
          <p:cNvSpPr txBox="1"/>
          <p:nvPr>
            <p:custDataLst>
              <p:tags r:id="rId29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44" name="OTLSHAPE_SLT_e13fd431493e47ee8cdacb1f98688116_StartDate" hidden="1"/>
          <p:cNvSpPr txBox="1"/>
          <p:nvPr>
            <p:custDataLst>
              <p:tags r:id="rId29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45" name="OTLSHAPE_SLT_e13fd431493e47ee8cdacb1f98688116_EndDate" hidden="1"/>
          <p:cNvSpPr txBox="1"/>
          <p:nvPr>
            <p:custDataLst>
              <p:tags r:id="rId29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46" name="OTLSHAPE_SLT_e13fd431493e47ee8cdacb1f98688116_Title"/>
          <p:cNvSpPr txBox="1"/>
          <p:nvPr>
            <p:custDataLst>
              <p:tags r:id="rId300"/>
            </p:custDataLst>
          </p:nvPr>
        </p:nvSpPr>
        <p:spPr>
          <a:xfrm>
            <a:off x="9146101" y="5953990"/>
            <a:ext cx="1841500" cy="139531"/>
          </a:xfrm>
          <a:prstGeom prst="rect">
            <a:avLst/>
          </a:prstGeom>
          <a:noFill/>
        </p:spPr>
        <p:txBody>
          <a:bodyPr vert="horz" wrap="square" lIns="0" tIns="0" rIns="0" bIns="0" rtlCol="0" anchor="ctr" anchorCtr="0">
            <a:spAutoFit/>
          </a:bodyPr>
          <a:lstStyle/>
          <a:p>
            <a:pPr algn="r"/>
            <a:r>
              <a:rPr lang="hr-HR" sz="900" b="1" spc="-2">
                <a:solidFill>
                  <a:schemeClr val="dk1"/>
                </a:solidFill>
                <a:latin typeface="Calibri" panose="020F0502020204030204" pitchFamily="34" charset="0"/>
              </a:rPr>
              <a:t>Delhi Principles Rural Landscapes 2017</a:t>
            </a:r>
          </a:p>
        </p:txBody>
      </p:sp>
      <p:sp>
        <p:nvSpPr>
          <p:cNvPr id="447" name="OTLSHAPE_SLT_e13fd431493e47ee8cdacb1f98688116_JoinedDate" hidden="1"/>
          <p:cNvSpPr txBox="1"/>
          <p:nvPr>
            <p:custDataLst>
              <p:tags r:id="rId301"/>
            </p:custDataLst>
          </p:nvPr>
        </p:nvSpPr>
        <p:spPr>
          <a:xfrm>
            <a:off x="10921939" y="6825277"/>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50" name="OTLSHAPE_SLT_d20b65c1eac34e0aa2b49fd6a68258aa_Duration" hidden="1"/>
          <p:cNvSpPr txBox="1"/>
          <p:nvPr>
            <p:custDataLst>
              <p:tags r:id="rId30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51" name="OTLSHAPE_SLT_d20b65c1eac34e0aa2b49fd6a68258aa_TextPercentage" hidden="1"/>
          <p:cNvSpPr txBox="1"/>
          <p:nvPr>
            <p:custDataLst>
              <p:tags r:id="rId30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52" name="OTLSHAPE_SLT_d20b65c1eac34e0aa2b49fd6a68258aa_StartDate" hidden="1"/>
          <p:cNvSpPr txBox="1"/>
          <p:nvPr>
            <p:custDataLst>
              <p:tags r:id="rId30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53" name="OTLSHAPE_SLT_d20b65c1eac34e0aa2b49fd6a68258aa_EndDate" hidden="1"/>
          <p:cNvSpPr txBox="1"/>
          <p:nvPr>
            <p:custDataLst>
              <p:tags r:id="rId30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54" name="OTLSHAPE_SLT_d20b65c1eac34e0aa2b49fd6a68258aa_Title"/>
          <p:cNvSpPr txBox="1"/>
          <p:nvPr>
            <p:custDataLst>
              <p:tags r:id="rId306"/>
            </p:custDataLst>
          </p:nvPr>
        </p:nvSpPr>
        <p:spPr>
          <a:xfrm>
            <a:off x="8908315" y="6131621"/>
            <a:ext cx="2070100" cy="139531"/>
          </a:xfrm>
          <a:prstGeom prst="rect">
            <a:avLst/>
          </a:prstGeom>
          <a:noFill/>
        </p:spPr>
        <p:txBody>
          <a:bodyPr vert="horz" wrap="square" lIns="0" tIns="0" rIns="0" bIns="0" rtlCol="0" anchor="ctr" anchorCtr="0">
            <a:spAutoFit/>
          </a:bodyPr>
          <a:lstStyle/>
          <a:p>
            <a:pPr algn="r"/>
            <a:r>
              <a:rPr lang="en-US" sz="900" b="1" spc="-2" dirty="0">
                <a:solidFill>
                  <a:schemeClr val="dk1"/>
                </a:solidFill>
                <a:latin typeface="Calibri" panose="020F0502020204030204" pitchFamily="34" charset="0"/>
              </a:rPr>
              <a:t>Delhi Principles Wooden Built Heritage2017</a:t>
            </a:r>
            <a:endParaRPr lang="hr-HR" sz="900" b="1" spc="-2" dirty="0">
              <a:solidFill>
                <a:schemeClr val="dk1"/>
              </a:solidFill>
              <a:latin typeface="Calibri" panose="020F0502020204030204" pitchFamily="34" charset="0"/>
            </a:endParaRPr>
          </a:p>
        </p:txBody>
      </p:sp>
      <p:sp>
        <p:nvSpPr>
          <p:cNvPr id="455" name="OTLSHAPE_SLT_d20b65c1eac34e0aa2b49fd6a68258aa_JoinedDate" hidden="1"/>
          <p:cNvSpPr txBox="1"/>
          <p:nvPr>
            <p:custDataLst>
              <p:tags r:id="rId307"/>
            </p:custDataLst>
          </p:nvPr>
        </p:nvSpPr>
        <p:spPr>
          <a:xfrm>
            <a:off x="10921939" y="7002908"/>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58" name="OTLSHAPE_SLT_9738561d56c84d91903b4c238c1727cb_Duration" hidden="1"/>
          <p:cNvSpPr txBox="1"/>
          <p:nvPr>
            <p:custDataLst>
              <p:tags r:id="rId30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59" name="OTLSHAPE_SLT_9738561d56c84d91903b4c238c1727cb_TextPercentage" hidden="1"/>
          <p:cNvSpPr txBox="1"/>
          <p:nvPr>
            <p:custDataLst>
              <p:tags r:id="rId30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60" name="OTLSHAPE_SLT_9738561d56c84d91903b4c238c1727cb_StartDate" hidden="1"/>
          <p:cNvSpPr txBox="1"/>
          <p:nvPr>
            <p:custDataLst>
              <p:tags r:id="rId31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61" name="OTLSHAPE_SLT_9738561d56c84d91903b4c238c1727cb_EndDate" hidden="1"/>
          <p:cNvSpPr txBox="1"/>
          <p:nvPr>
            <p:custDataLst>
              <p:tags r:id="rId31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62" name="OTLSHAPE_SLT_9738561d56c84d91903b4c238c1727cb_Title"/>
          <p:cNvSpPr txBox="1"/>
          <p:nvPr>
            <p:custDataLst>
              <p:tags r:id="rId312"/>
            </p:custDataLst>
          </p:nvPr>
        </p:nvSpPr>
        <p:spPr>
          <a:xfrm>
            <a:off x="9646107" y="6309251"/>
            <a:ext cx="1447800" cy="139531"/>
          </a:xfrm>
          <a:prstGeom prst="rect">
            <a:avLst/>
          </a:prstGeom>
          <a:noFill/>
        </p:spPr>
        <p:txBody>
          <a:bodyPr vert="horz" wrap="square" lIns="0" tIns="0" rIns="0" bIns="0" rtlCol="0" anchor="ctr" anchorCtr="0">
            <a:spAutoFit/>
          </a:bodyPr>
          <a:lstStyle/>
          <a:p>
            <a:pPr algn="r"/>
            <a:r>
              <a:rPr lang="hr-HR" sz="900" b="1" spc="-2" dirty="0">
                <a:solidFill>
                  <a:schemeClr val="dk1"/>
                </a:solidFill>
                <a:latin typeface="Calibri" panose="020F0502020204030204" pitchFamily="34" charset="0"/>
              </a:rPr>
              <a:t>Buenos Aires Declaration 2018</a:t>
            </a:r>
          </a:p>
        </p:txBody>
      </p:sp>
      <p:sp>
        <p:nvSpPr>
          <p:cNvPr id="463" name="OTLSHAPE_SLT_9738561d56c84d91903b4c238c1727cb_JoinedDate" hidden="1"/>
          <p:cNvSpPr txBox="1"/>
          <p:nvPr>
            <p:custDataLst>
              <p:tags r:id="rId313"/>
            </p:custDataLst>
          </p:nvPr>
        </p:nvSpPr>
        <p:spPr>
          <a:xfrm>
            <a:off x="11031438" y="7180538"/>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65" name="OTLSHAPE_TB_00000000000000000000000000000000_TimescaleInterval9"/>
          <p:cNvSpPr txBox="1"/>
          <p:nvPr>
            <p:custDataLst>
              <p:tags r:id="rId314"/>
            </p:custDataLst>
          </p:nvPr>
        </p:nvSpPr>
        <p:spPr>
          <a:xfrm>
            <a:off x="9256955"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2003</a:t>
            </a:r>
          </a:p>
        </p:txBody>
      </p:sp>
      <p:sp>
        <p:nvSpPr>
          <p:cNvPr id="467" name="OTLSHAPE_TB_00000000000000000000000000000000_TimescaleInterval10"/>
          <p:cNvSpPr txBox="1"/>
          <p:nvPr>
            <p:custDataLst>
              <p:tags r:id="rId315"/>
            </p:custDataLst>
          </p:nvPr>
        </p:nvSpPr>
        <p:spPr>
          <a:xfrm>
            <a:off x="10289388" y="166052"/>
            <a:ext cx="304955" cy="186055"/>
          </a:xfrm>
          <a:prstGeom prst="rect">
            <a:avLst/>
          </a:prstGeom>
          <a:noFill/>
        </p:spPr>
        <p:txBody>
          <a:bodyPr vert="horz" wrap="none" lIns="0" tIns="0" rIns="0" bIns="0" rtlCol="0" anchor="ctr" anchorCtr="0">
            <a:noAutofit/>
          </a:bodyPr>
          <a:lstStyle/>
          <a:p>
            <a:r>
              <a:rPr lang="hr-HR" sz="1200" spc="-20">
                <a:solidFill>
                  <a:schemeClr val="lt1"/>
                </a:solidFill>
                <a:latin typeface="Calibri" panose="020F0502020204030204" pitchFamily="34" charset="0"/>
              </a:rPr>
              <a:t>2012</a:t>
            </a:r>
          </a:p>
        </p:txBody>
      </p:sp>
      <p:sp>
        <p:nvSpPr>
          <p:cNvPr id="481" name="OTLSHAPE_SLT_c8a044a8279140728966be21b79a225b_Duration" hidden="1"/>
          <p:cNvSpPr txBox="1"/>
          <p:nvPr>
            <p:custDataLst>
              <p:tags r:id="rId316"/>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82" name="OTLSHAPE_SLT_c8a044a8279140728966be21b79a225b_TextPercentage" hidden="1"/>
          <p:cNvSpPr txBox="1"/>
          <p:nvPr>
            <p:custDataLst>
              <p:tags r:id="rId317"/>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83" name="OTLSHAPE_SLT_c8a044a8279140728966be21b79a225b_StartDate" hidden="1"/>
          <p:cNvSpPr txBox="1"/>
          <p:nvPr>
            <p:custDataLst>
              <p:tags r:id="rId31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84" name="OTLSHAPE_SLT_c8a044a8279140728966be21b79a225b_EndDate" hidden="1"/>
          <p:cNvSpPr txBox="1"/>
          <p:nvPr>
            <p:custDataLst>
              <p:tags r:id="rId31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85" name="OTLSHAPE_SLT_c8a044a8279140728966be21b79a225b_Title"/>
          <p:cNvSpPr txBox="1"/>
          <p:nvPr>
            <p:custDataLst>
              <p:tags r:id="rId320"/>
            </p:custDataLst>
          </p:nvPr>
        </p:nvSpPr>
        <p:spPr>
          <a:xfrm>
            <a:off x="7928585" y="695430"/>
            <a:ext cx="1689100" cy="155025"/>
          </a:xfrm>
          <a:prstGeom prst="rect">
            <a:avLst/>
          </a:prstGeom>
          <a:noFill/>
        </p:spPr>
        <p:txBody>
          <a:bodyPr vert="horz" wrap="square" lIns="0" tIns="0" rIns="0" bIns="0" rtlCol="0" anchor="ctr" anchorCtr="0">
            <a:noAutofit/>
          </a:bodyPr>
          <a:lstStyle/>
          <a:p>
            <a:pPr algn="r"/>
            <a:r>
              <a:rPr lang="hr-HR" sz="1000" b="1" spc="-2" dirty="0">
                <a:solidFill>
                  <a:srgbClr val="B20E12"/>
                </a:solidFill>
                <a:latin typeface="Calibri" panose="020F0502020204030204" pitchFamily="34" charset="0"/>
              </a:rPr>
              <a:t>The London Charter 2006 - 2009</a:t>
            </a:r>
          </a:p>
        </p:txBody>
      </p:sp>
      <p:sp>
        <p:nvSpPr>
          <p:cNvPr id="486" name="OTLSHAPE_SLT_c8a044a8279140728966be21b79a225b_JoinedDate" hidden="1"/>
          <p:cNvSpPr txBox="1"/>
          <p:nvPr>
            <p:custDataLst>
              <p:tags r:id="rId321"/>
            </p:custDataLst>
          </p:nvPr>
        </p:nvSpPr>
        <p:spPr>
          <a:xfrm>
            <a:off x="10045178" y="6260678"/>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489" name="OTLSHAPE_SLT_cf56c2c71bc2450d97ad1c61a97be579_Duration" hidden="1"/>
          <p:cNvSpPr txBox="1"/>
          <p:nvPr>
            <p:custDataLst>
              <p:tags r:id="rId322"/>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90" name="OTLSHAPE_SLT_cf56c2c71bc2450d97ad1c61a97be579_TextPercentage" hidden="1"/>
          <p:cNvSpPr txBox="1"/>
          <p:nvPr>
            <p:custDataLst>
              <p:tags r:id="rId323"/>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91" name="OTLSHAPE_SLT_cf56c2c71bc2450d97ad1c61a97be579_StartDate" hidden="1"/>
          <p:cNvSpPr txBox="1"/>
          <p:nvPr>
            <p:custDataLst>
              <p:tags r:id="rId324"/>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92" name="OTLSHAPE_SLT_cf56c2c71bc2450d97ad1c61a97be579_EndDate" hidden="1"/>
          <p:cNvSpPr txBox="1"/>
          <p:nvPr>
            <p:custDataLst>
              <p:tags r:id="rId325"/>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493" name="OTLSHAPE_SLT_cf56c2c71bc2450d97ad1c61a97be579_Title"/>
          <p:cNvSpPr txBox="1"/>
          <p:nvPr>
            <p:custDataLst>
              <p:tags r:id="rId326"/>
            </p:custDataLst>
          </p:nvPr>
        </p:nvSpPr>
        <p:spPr>
          <a:xfrm>
            <a:off x="8795324" y="888554"/>
            <a:ext cx="1397000" cy="155025"/>
          </a:xfrm>
          <a:prstGeom prst="rect">
            <a:avLst/>
          </a:prstGeom>
          <a:noFill/>
        </p:spPr>
        <p:txBody>
          <a:bodyPr vert="horz" wrap="square" lIns="0" tIns="0" rIns="0" bIns="0" rtlCol="0" anchor="ctr" anchorCtr="0">
            <a:spAutoFit/>
          </a:bodyPr>
          <a:lstStyle/>
          <a:p>
            <a:pPr algn="r"/>
            <a:r>
              <a:rPr lang="hr-HR" sz="1000" b="1" spc="-4" dirty="0">
                <a:solidFill>
                  <a:srgbClr val="B20E12"/>
                </a:solidFill>
                <a:latin typeface="Calibri" panose="020F0502020204030204" pitchFamily="34" charset="0"/>
              </a:rPr>
              <a:t>The Sevilla </a:t>
            </a:r>
            <a:r>
              <a:rPr lang="hr-HR" sz="1000" b="1" spc="-4" dirty="0" err="1">
                <a:solidFill>
                  <a:srgbClr val="B20E12"/>
                </a:solidFill>
                <a:latin typeface="Calibri" panose="020F0502020204030204" pitchFamily="34" charset="0"/>
              </a:rPr>
              <a:t>Principles</a:t>
            </a:r>
            <a:r>
              <a:rPr lang="hr-HR" sz="1000" b="1" spc="-4" dirty="0">
                <a:solidFill>
                  <a:srgbClr val="B20E12"/>
                </a:solidFill>
                <a:latin typeface="Calibri" panose="020F0502020204030204" pitchFamily="34" charset="0"/>
              </a:rPr>
              <a:t> 2011</a:t>
            </a:r>
          </a:p>
        </p:txBody>
      </p:sp>
      <p:sp>
        <p:nvSpPr>
          <p:cNvPr id="494" name="OTLSHAPE_SLT_cf56c2c71bc2450d97ad1c61a97be579_JoinedDate" hidden="1"/>
          <p:cNvSpPr txBox="1"/>
          <p:nvPr>
            <p:custDataLst>
              <p:tags r:id="rId327"/>
            </p:custDataLst>
          </p:nvPr>
        </p:nvSpPr>
        <p:spPr>
          <a:xfrm>
            <a:off x="10264177" y="6438309"/>
            <a:ext cx="0" cy="0"/>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sp>
        <p:nvSpPr>
          <p:cNvPr id="13" name="OTLSHAPE_SLT_22da0f9658f742fbb173a02e15e35b0e_Duration" hidden="1"/>
          <p:cNvSpPr txBox="1"/>
          <p:nvPr>
            <p:custDataLst>
              <p:tags r:id="rId328"/>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4" name="OTLSHAPE_SLT_22da0f9658f742fbb173a02e15e35b0e_TextPercentage" hidden="1"/>
          <p:cNvSpPr txBox="1"/>
          <p:nvPr>
            <p:custDataLst>
              <p:tags r:id="rId329"/>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5" name="OTLSHAPE_SLT_22da0f9658f742fbb173a02e15e35b0e_StartDate" hidden="1"/>
          <p:cNvSpPr txBox="1"/>
          <p:nvPr>
            <p:custDataLst>
              <p:tags r:id="rId330"/>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6" name="OTLSHAPE_SLT_22da0f9658f742fbb173a02e15e35b0e_EndDate" hidden="1"/>
          <p:cNvSpPr txBox="1"/>
          <p:nvPr>
            <p:custDataLst>
              <p:tags r:id="rId331"/>
            </p:custDataLst>
          </p:nvPr>
        </p:nvSpPr>
        <p:spPr>
          <a:xfrm>
            <a:off x="12700" y="12700"/>
            <a:ext cx="0" cy="276999"/>
          </a:xfrm>
          <a:prstGeom prst="rect">
            <a:avLst/>
          </a:prstGeom>
          <a:noFill/>
        </p:spPr>
        <p:txBody>
          <a:bodyPr vert="horz" wrap="square" lIns="0" tIns="0" rIns="0" bIns="0" rtlCol="0" anchor="ctr" anchorCtr="0">
            <a:spAutoFit/>
          </a:bodyPr>
          <a:lstStyle/>
          <a:p>
            <a:pPr algn="ctr"/>
            <a:endParaRPr lang="hr-HR"/>
          </a:p>
        </p:txBody>
      </p:sp>
      <p:sp>
        <p:nvSpPr>
          <p:cNvPr id="19" name="OTLSHAPE_SLT_22da0f9658f742fbb173a02e15e35b0e_Title"/>
          <p:cNvSpPr txBox="1"/>
          <p:nvPr>
            <p:custDataLst>
              <p:tags r:id="rId332"/>
            </p:custDataLst>
          </p:nvPr>
        </p:nvSpPr>
        <p:spPr>
          <a:xfrm>
            <a:off x="5864460" y="502305"/>
            <a:ext cx="3403600" cy="155025"/>
          </a:xfrm>
          <a:prstGeom prst="rect">
            <a:avLst/>
          </a:prstGeom>
          <a:noFill/>
        </p:spPr>
        <p:txBody>
          <a:bodyPr vert="horz" wrap="square" lIns="0" tIns="0" rIns="0" bIns="0" rtlCol="0" anchor="ctr" anchorCtr="0">
            <a:spAutoFit/>
          </a:bodyPr>
          <a:lstStyle/>
          <a:p>
            <a:pPr algn="r"/>
            <a:r>
              <a:rPr lang="en-US" sz="1000" b="1" spc="-2">
                <a:solidFill>
                  <a:srgbClr val="B20E12"/>
                </a:solidFill>
                <a:latin typeface="Calibri" panose="020F0502020204030204" pitchFamily="34" charset="0"/>
              </a:rPr>
              <a:t>UNESCO Charter on the Preservation of the Digital Heritage 2003</a:t>
            </a:r>
            <a:endParaRPr lang="hr-HR" sz="1000" b="1" spc="-2">
              <a:solidFill>
                <a:srgbClr val="B20E12"/>
              </a:solidFill>
              <a:latin typeface="Calibri" panose="020F0502020204030204" pitchFamily="34" charset="0"/>
            </a:endParaRPr>
          </a:p>
        </p:txBody>
      </p:sp>
      <p:sp>
        <p:nvSpPr>
          <p:cNvPr id="21" name="OTLSHAPE_SLT_22da0f9658f742fbb173a02e15e35b0e_JoinedDate"/>
          <p:cNvSpPr txBox="1"/>
          <p:nvPr>
            <p:custDataLst>
              <p:tags r:id="rId333"/>
            </p:custDataLst>
          </p:nvPr>
        </p:nvSpPr>
        <p:spPr>
          <a:xfrm>
            <a:off x="9418639" y="579817"/>
            <a:ext cx="0" cy="153888"/>
          </a:xfrm>
          <a:prstGeom prst="rect">
            <a:avLst/>
          </a:prstGeom>
          <a:noFill/>
        </p:spPr>
        <p:txBody>
          <a:bodyPr vert="horz" wrap="square" lIns="0" tIns="0" rIns="0" bIns="0" rtlCol="0" anchor="ctr" anchorCtr="0">
            <a:spAutoFit/>
          </a:bodyPr>
          <a:lstStyle/>
          <a:p>
            <a:endParaRPr lang="hr-HR" sz="1000" spc="-22">
              <a:solidFill>
                <a:schemeClr val="dk2"/>
              </a:solidFill>
              <a:latin typeface="Calibri" panose="020F0502020204030204" pitchFamily="34" charset="0"/>
            </a:endParaRPr>
          </a:p>
        </p:txBody>
      </p:sp>
      <p:cxnSp>
        <p:nvCxnSpPr>
          <p:cNvPr id="37" name="OTLSHAPE_TB_00000000000000000000000000000000_Separator1"/>
          <p:cNvCxnSpPr/>
          <p:nvPr>
            <p:custDataLst>
              <p:tags r:id="rId334"/>
            </p:custDataLst>
          </p:nvPr>
        </p:nvCxnSpPr>
        <p:spPr>
          <a:xfrm>
            <a:off x="1965798"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OTLSHAPE_TB_00000000000000000000000000000000_Separator2"/>
          <p:cNvCxnSpPr/>
          <p:nvPr>
            <p:custDataLst>
              <p:tags r:id="rId335"/>
            </p:custDataLst>
          </p:nvPr>
        </p:nvCxnSpPr>
        <p:spPr>
          <a:xfrm>
            <a:off x="2998545"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OTLSHAPE_TB_00000000000000000000000000000000_Separator3"/>
          <p:cNvCxnSpPr/>
          <p:nvPr>
            <p:custDataLst>
              <p:tags r:id="rId336"/>
            </p:custDataLst>
          </p:nvPr>
        </p:nvCxnSpPr>
        <p:spPr>
          <a:xfrm>
            <a:off x="4030978"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OTLSHAPE_TB_00000000000000000000000000000000_Separator4"/>
          <p:cNvCxnSpPr/>
          <p:nvPr>
            <p:custDataLst>
              <p:tags r:id="rId337"/>
            </p:custDataLst>
          </p:nvPr>
        </p:nvCxnSpPr>
        <p:spPr>
          <a:xfrm>
            <a:off x="5063410"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OTLSHAPE_TB_00000000000000000000000000000000_Separator5"/>
          <p:cNvCxnSpPr/>
          <p:nvPr>
            <p:custDataLst>
              <p:tags r:id="rId338"/>
            </p:custDataLst>
          </p:nvPr>
        </p:nvCxnSpPr>
        <p:spPr>
          <a:xfrm>
            <a:off x="6095843"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OTLSHAPE_TB_00000000000000000000000000000000_Separator6"/>
          <p:cNvCxnSpPr/>
          <p:nvPr>
            <p:custDataLst>
              <p:tags r:id="rId339"/>
            </p:custDataLst>
          </p:nvPr>
        </p:nvCxnSpPr>
        <p:spPr>
          <a:xfrm>
            <a:off x="7128590"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OTLSHAPE_TB_00000000000000000000000000000000_Separator7"/>
          <p:cNvCxnSpPr/>
          <p:nvPr>
            <p:custDataLst>
              <p:tags r:id="rId340"/>
            </p:custDataLst>
          </p:nvPr>
        </p:nvCxnSpPr>
        <p:spPr>
          <a:xfrm>
            <a:off x="8161023"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OTLSHAPE_TB_00000000000000000000000000000000_Separator8"/>
          <p:cNvCxnSpPr/>
          <p:nvPr>
            <p:custDataLst>
              <p:tags r:id="rId341"/>
            </p:custDataLst>
          </p:nvPr>
        </p:nvCxnSpPr>
        <p:spPr>
          <a:xfrm>
            <a:off x="9193455"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OTLSHAPE_TB_00000000000000000000000000000000_Separator9"/>
          <p:cNvCxnSpPr/>
          <p:nvPr>
            <p:custDataLst>
              <p:tags r:id="rId342"/>
            </p:custDataLst>
          </p:nvPr>
        </p:nvCxnSpPr>
        <p:spPr>
          <a:xfrm>
            <a:off x="10225888" y="15748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89802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1738" y="1173675"/>
            <a:ext cx="5634940" cy="5078313"/>
          </a:xfrm>
          <a:prstGeom prst="rect">
            <a:avLst/>
          </a:prstGeom>
        </p:spPr>
        <p:txBody>
          <a:bodyPr wrap="square">
            <a:spAutoFit/>
          </a:bodyPr>
          <a:lstStyle/>
          <a:p>
            <a:r>
              <a:rPr lang="en-US" sz="2800" dirty="0">
                <a:solidFill>
                  <a:schemeClr val="bg1"/>
                </a:solidFill>
                <a:latin typeface="+mj-lt"/>
              </a:rPr>
              <a:t>1931</a:t>
            </a:r>
            <a:r>
              <a:rPr lang="hr-HR" sz="2800" dirty="0">
                <a:solidFill>
                  <a:schemeClr val="bg1"/>
                </a:solidFill>
                <a:latin typeface="+mj-lt"/>
              </a:rPr>
              <a:t> </a:t>
            </a:r>
            <a:r>
              <a:rPr lang="en-US" sz="2800" dirty="0">
                <a:solidFill>
                  <a:schemeClr val="bg1"/>
                </a:solidFill>
                <a:latin typeface="+mj-lt"/>
              </a:rPr>
              <a:t>The Athens Charter for the Restoration of Historic Monuments</a:t>
            </a:r>
            <a:endParaRPr lang="hr-HR" sz="2800" dirty="0">
              <a:solidFill>
                <a:schemeClr val="bg1"/>
              </a:solidFill>
              <a:latin typeface="+mj-lt"/>
            </a:endParaRPr>
          </a:p>
          <a:p>
            <a:endParaRPr lang="en-US" sz="2800" dirty="0">
              <a:solidFill>
                <a:schemeClr val="bg1"/>
              </a:solidFill>
              <a:latin typeface="+mj-lt"/>
            </a:endParaRPr>
          </a:p>
          <a:p>
            <a:pPr>
              <a:tabLst>
                <a:tab pos="182563" algn="l"/>
              </a:tabLst>
            </a:pPr>
            <a:r>
              <a:rPr lang="en-US" sz="1600" dirty="0">
                <a:solidFill>
                  <a:schemeClr val="bg1"/>
                </a:solidFill>
                <a:latin typeface="+mj-lt"/>
              </a:rPr>
              <a:t>•	International organizations for Restoration on operational and advisory levels are to be established.</a:t>
            </a:r>
          </a:p>
          <a:p>
            <a:pPr>
              <a:tabLst>
                <a:tab pos="182563" algn="l"/>
              </a:tabLst>
            </a:pPr>
            <a:r>
              <a:rPr lang="en-US" sz="1600" dirty="0">
                <a:solidFill>
                  <a:schemeClr val="bg1"/>
                </a:solidFill>
                <a:latin typeface="+mj-lt"/>
              </a:rPr>
              <a:t>•	Proposed Restoration projects are to be subjected to knowledgeable criticism to prevent mistakes which will cause loss of character and historical values to the structures.</a:t>
            </a:r>
          </a:p>
          <a:p>
            <a:pPr>
              <a:tabLst>
                <a:tab pos="182563" algn="l"/>
              </a:tabLst>
            </a:pPr>
            <a:r>
              <a:rPr lang="en-US" sz="1600" dirty="0">
                <a:solidFill>
                  <a:schemeClr val="bg1"/>
                </a:solidFill>
                <a:latin typeface="+mj-lt"/>
              </a:rPr>
              <a:t>•	Problems of preservation of historic sites are to be solved by legislation at national level for all countries.</a:t>
            </a:r>
          </a:p>
          <a:p>
            <a:pPr>
              <a:tabLst>
                <a:tab pos="182563" algn="l"/>
              </a:tabLst>
            </a:pPr>
            <a:r>
              <a:rPr lang="en-US" sz="1600" dirty="0">
                <a:solidFill>
                  <a:schemeClr val="bg1"/>
                </a:solidFill>
                <a:latin typeface="+mj-lt"/>
              </a:rPr>
              <a:t>•	Excavated sites which are not subject to immediate restoration should be reburied for protection.</a:t>
            </a:r>
          </a:p>
          <a:p>
            <a:pPr>
              <a:tabLst>
                <a:tab pos="182563" algn="l"/>
              </a:tabLst>
            </a:pPr>
            <a:r>
              <a:rPr lang="en-US" sz="1600" dirty="0">
                <a:solidFill>
                  <a:schemeClr val="bg1"/>
                </a:solidFill>
                <a:latin typeface="+mj-lt"/>
              </a:rPr>
              <a:t>•	Modern techniques and materials may be used in restoration work.</a:t>
            </a:r>
          </a:p>
          <a:p>
            <a:pPr>
              <a:tabLst>
                <a:tab pos="182563" algn="l"/>
              </a:tabLst>
            </a:pPr>
            <a:r>
              <a:rPr lang="en-US" sz="1600" dirty="0">
                <a:solidFill>
                  <a:schemeClr val="bg1"/>
                </a:solidFill>
                <a:latin typeface="+mj-lt"/>
              </a:rPr>
              <a:t>•	Historical sites are to be given strict custodial protection.</a:t>
            </a:r>
          </a:p>
          <a:p>
            <a:pPr>
              <a:tabLst>
                <a:tab pos="182563" algn="l"/>
              </a:tabLst>
            </a:pPr>
            <a:r>
              <a:rPr lang="en-US" sz="1600" dirty="0">
                <a:solidFill>
                  <a:schemeClr val="bg1"/>
                </a:solidFill>
                <a:latin typeface="+mj-lt"/>
              </a:rPr>
              <a:t>•	Attention should be given to the protection of areas surrounding historic sites.</a:t>
            </a:r>
            <a:endParaRPr lang="hr-HR" sz="1600" dirty="0">
              <a:solidFill>
                <a:schemeClr val="bg1"/>
              </a:solidFill>
              <a:latin typeface="+mj-lt"/>
            </a:endParaRPr>
          </a:p>
          <a:p>
            <a:pPr>
              <a:tabLst>
                <a:tab pos="182563" algn="l"/>
              </a:tabLst>
            </a:pPr>
            <a:endParaRPr lang="en-US" sz="1600" dirty="0">
              <a:solidFill>
                <a:schemeClr val="bg1"/>
              </a:solidFill>
              <a:latin typeface="+mj-lt"/>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pic>
        <p:nvPicPr>
          <p:cNvPr id="12290" name="Picture 2" descr="Vidi izvornu slik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283" y="2346882"/>
            <a:ext cx="5552206" cy="27761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919351" y="5486400"/>
            <a:ext cx="2004138" cy="369332"/>
          </a:xfrm>
          <a:prstGeom prst="rect">
            <a:avLst/>
          </a:prstGeom>
        </p:spPr>
        <p:txBody>
          <a:bodyPr wrap="none">
            <a:spAutoFit/>
          </a:bodyPr>
          <a:lstStyle/>
          <a:p>
            <a:r>
              <a:rPr lang="hr-HR" dirty="0"/>
              <a:t>Acropolis of Athens</a:t>
            </a:r>
          </a:p>
        </p:txBody>
      </p:sp>
    </p:spTree>
    <p:extLst>
      <p:ext uri="{BB962C8B-B14F-4D97-AF65-F5344CB8AC3E}">
        <p14:creationId xmlns:p14="http://schemas.microsoft.com/office/powerpoint/2010/main" val="260324052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F7FE-31E7-4C99-B7FF-BF365DDB6FF1}"/>
              </a:ext>
            </a:extLst>
          </p:cNvPr>
          <p:cNvSpPr>
            <a:spLocks noGrp="1"/>
          </p:cNvSpPr>
          <p:nvPr>
            <p:ph type="title"/>
          </p:nvPr>
        </p:nvSpPr>
        <p:spPr>
          <a:xfrm>
            <a:off x="946355" y="1019175"/>
            <a:ext cx="10515600" cy="1956983"/>
          </a:xfrm>
        </p:spPr>
        <p:txBody>
          <a:bodyPr>
            <a:normAutofit fontScale="90000"/>
          </a:bodyPr>
          <a:lstStyle/>
          <a:p>
            <a:pPr algn="ctr"/>
            <a:r>
              <a:rPr lang="hr-HR" sz="4800" b="1" dirty="0"/>
              <a:t>INTERNATIONAL HERITAGE </a:t>
            </a:r>
            <a:br>
              <a:rPr lang="hr-HR" sz="4800" b="1" dirty="0"/>
            </a:br>
            <a:r>
              <a:rPr lang="hr-HR" sz="4800" b="1" dirty="0"/>
              <a:t>POLICY DOCUMENTS</a:t>
            </a:r>
            <a:br>
              <a:rPr lang="en-GB" sz="4800" dirty="0"/>
            </a:br>
            <a:endParaRPr lang="hr-HR" sz="4800" dirty="0"/>
          </a:p>
        </p:txBody>
      </p:sp>
      <p:sp>
        <p:nvSpPr>
          <p:cNvPr id="4" name="CasellaDiTesto 1">
            <a:extLst>
              <a:ext uri="{FF2B5EF4-FFF2-40B4-BE49-F238E27FC236}">
                <a16:creationId xmlns:a16="http://schemas.microsoft.com/office/drawing/2014/main" id="{96F35308-DFE7-49EC-964D-6110BD730B3C}"/>
              </a:ext>
            </a:extLst>
          </p:cNvPr>
          <p:cNvSpPr txBox="1"/>
          <p:nvPr/>
        </p:nvSpPr>
        <p:spPr>
          <a:xfrm>
            <a:off x="1778466" y="2809009"/>
            <a:ext cx="8851378" cy="2554545"/>
          </a:xfrm>
          <a:prstGeom prst="rect">
            <a:avLst/>
          </a:prstGeom>
          <a:noFill/>
        </p:spPr>
        <p:txBody>
          <a:bodyPr wrap="square" rtlCol="0">
            <a:spAutoFit/>
          </a:bodyPr>
          <a:lstStyle/>
          <a:p>
            <a:pPr lvl="0" algn="ctr">
              <a:defRPr/>
            </a:pPr>
            <a:r>
              <a:rPr kumimoji="0" lang="en-US" sz="2000" b="1" i="0" u="none" strike="noStrike" kern="1200" cap="none" spc="0" normalizeH="0" baseline="0" noProof="0" dirty="0">
                <a:ln>
                  <a:noFill/>
                </a:ln>
                <a:effectLst/>
                <a:uLnTx/>
                <a:uFillTx/>
                <a:latin typeface="Calibri" panose="020F0502020204030204"/>
              </a:rPr>
              <a:t>Prof. </a:t>
            </a:r>
            <a:r>
              <a:rPr kumimoji="0" lang="hr-HR" sz="2000" b="1" i="0" u="none" strike="noStrike" kern="1200" cap="none" spc="0" normalizeH="0" baseline="0" noProof="0" dirty="0">
                <a:ln>
                  <a:noFill/>
                </a:ln>
                <a:effectLst/>
                <a:uLnTx/>
                <a:uFillTx/>
                <a:latin typeface="Calibri" panose="020F0502020204030204"/>
              </a:rPr>
              <a:t>Lana Skender </a:t>
            </a:r>
          </a:p>
          <a:p>
            <a:pPr lvl="0" algn="ctr">
              <a:defRPr/>
            </a:pPr>
            <a:r>
              <a:rPr lang="en-US" sz="2000" dirty="0"/>
              <a:t>The Academy of Arts and Culture in Osijek</a:t>
            </a:r>
            <a:endParaRPr lang="hr-HR" sz="2000" dirty="0"/>
          </a:p>
          <a:p>
            <a:pPr lvl="0" algn="ctr">
              <a:defRPr/>
            </a:pPr>
            <a:endParaRPr lang="hr-HR" sz="2000" b="1" dirty="0"/>
          </a:p>
          <a:p>
            <a:pPr lvl="0" algn="ctr">
              <a:defRPr/>
            </a:pPr>
            <a:r>
              <a:rPr kumimoji="0" lang="hr-HR" sz="2000" b="1" i="0" u="none" strike="noStrike" kern="1200" cap="none" spc="0" normalizeH="0" baseline="0" noProof="0" dirty="0">
                <a:ln>
                  <a:noFill/>
                </a:ln>
                <a:effectLst/>
                <a:uLnTx/>
                <a:uFillTx/>
                <a:latin typeface="Calibri" panose="020F0502020204030204"/>
              </a:rPr>
              <a:t>Assist. Nikolina Raguz Lucic </a:t>
            </a:r>
          </a:p>
          <a:p>
            <a:pPr lvl="0" algn="ctr">
              <a:defRPr/>
            </a:pPr>
            <a:r>
              <a:rPr kumimoji="0" lang="hr-HR" sz="2000" i="0" u="none" strike="noStrike" kern="1200" cap="none" spc="0" normalizeH="0" baseline="0" noProof="0" dirty="0">
                <a:ln>
                  <a:noFill/>
                </a:ln>
                <a:effectLst/>
                <a:uLnTx/>
                <a:uFillTx/>
                <a:latin typeface="Calibri" panose="020F0502020204030204"/>
              </a:rPr>
              <a:t>Faculty of Civil Engineering and Architecture Osijek</a:t>
            </a:r>
          </a:p>
          <a:p>
            <a:pPr lvl="0" algn="ctr">
              <a:defRPr/>
            </a:pPr>
            <a:endParaRPr kumimoji="0" lang="hr-HR" sz="2000" i="0" u="none" strike="noStrike" kern="1200" cap="none" spc="0" normalizeH="0" baseline="0" noProof="0" dirty="0">
              <a:ln>
                <a:noFill/>
              </a:ln>
              <a:effectLst/>
              <a:uLnTx/>
              <a:uFillTx/>
              <a:latin typeface="Calibri" panose="020F0502020204030204"/>
            </a:endParaRPr>
          </a:p>
          <a:p>
            <a:pPr lvl="0" algn="ctr">
              <a:defRPr/>
            </a:pPr>
            <a:r>
              <a:rPr lang="hr-HR" sz="2000" b="1" dirty="0">
                <a:latin typeface="Calibri" panose="020F0502020204030204"/>
              </a:rPr>
              <a:t>Josip Juraj Strossmayer University Osijek Croatia</a:t>
            </a:r>
            <a:endParaRPr kumimoji="0" lang="hr-HR" sz="2000" b="1" i="0" u="none" strike="noStrike" kern="1200" cap="none" spc="0" normalizeH="0" baseline="0" noProof="0" dirty="0">
              <a:ln>
                <a:noFill/>
              </a:ln>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effectLst/>
              <a:uLnTx/>
              <a:uFillTx/>
              <a:latin typeface="Calibri" panose="020F0502020204030204"/>
            </a:endParaRPr>
          </a:p>
        </p:txBody>
      </p:sp>
    </p:spTree>
    <p:extLst>
      <p:ext uri="{BB962C8B-B14F-4D97-AF65-F5344CB8AC3E}">
        <p14:creationId xmlns:p14="http://schemas.microsoft.com/office/powerpoint/2010/main" val="153098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1737" y="1173675"/>
            <a:ext cx="11590263" cy="1846659"/>
          </a:xfrm>
          <a:prstGeom prst="rect">
            <a:avLst/>
          </a:prstGeom>
        </p:spPr>
        <p:txBody>
          <a:bodyPr wrap="square">
            <a:spAutoFit/>
          </a:bodyPr>
          <a:lstStyle/>
          <a:p>
            <a:pPr>
              <a:tabLst>
                <a:tab pos="182563" algn="l"/>
              </a:tabLst>
            </a:pPr>
            <a:r>
              <a:rPr lang="en-US" sz="3200" dirty="0">
                <a:solidFill>
                  <a:schemeClr val="bg1"/>
                </a:solidFill>
                <a:latin typeface="+mj-lt"/>
              </a:rPr>
              <a:t>1964</a:t>
            </a:r>
          </a:p>
          <a:p>
            <a:pPr>
              <a:tabLst>
                <a:tab pos="182563" algn="l"/>
              </a:tabLst>
            </a:pPr>
            <a:r>
              <a:rPr lang="en-US" sz="3200" dirty="0">
                <a:solidFill>
                  <a:schemeClr val="bg1"/>
                </a:solidFill>
                <a:latin typeface="+mj-lt"/>
              </a:rPr>
              <a:t>The Venice Charter: International Charter for the Conservation and Restoration of Monuments and Sites</a:t>
            </a:r>
          </a:p>
          <a:p>
            <a:pPr>
              <a:tabLst>
                <a:tab pos="182563" algn="l"/>
              </a:tabLst>
            </a:pPr>
            <a:r>
              <a:rPr lang="en-US" dirty="0">
                <a:solidFill>
                  <a:schemeClr val="bg1"/>
                </a:solidFill>
                <a:latin typeface="+mj-lt"/>
              </a:rPr>
              <a:t>•	Provides guidelines and an international framework for the conservation of historic buildings.</a:t>
            </a: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pic>
        <p:nvPicPr>
          <p:cNvPr id="13314" name="Picture 2" descr="Venice Charter - Alchetron, The Free Social Encyclopedia"/>
          <p:cNvPicPr>
            <a:picLocks noChangeAspect="1" noChangeArrowheads="1"/>
          </p:cNvPicPr>
          <p:nvPr/>
        </p:nvPicPr>
        <p:blipFill rotWithShape="1">
          <a:blip r:embed="rId3">
            <a:extLst>
              <a:ext uri="{28A0092B-C50C-407E-A947-70E740481C1C}">
                <a14:useLocalDpi xmlns:a14="http://schemas.microsoft.com/office/drawing/2010/main" val="0"/>
              </a:ext>
            </a:extLst>
          </a:blip>
          <a:srcRect b="23398"/>
          <a:stretch/>
        </p:blipFill>
        <p:spPr bwMode="auto">
          <a:xfrm>
            <a:off x="889193" y="3020334"/>
            <a:ext cx="5359207" cy="308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29561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1737" y="1743946"/>
            <a:ext cx="11002830" cy="3508653"/>
          </a:xfrm>
          <a:prstGeom prst="rect">
            <a:avLst/>
          </a:prstGeom>
        </p:spPr>
        <p:txBody>
          <a:bodyPr wrap="square">
            <a:spAutoFit/>
          </a:bodyPr>
          <a:lstStyle/>
          <a:p>
            <a:r>
              <a:rPr lang="en-GB" sz="2800" dirty="0">
                <a:solidFill>
                  <a:schemeClr val="bg1"/>
                </a:solidFill>
                <a:latin typeface="+mj-lt"/>
              </a:rPr>
              <a:t>1967</a:t>
            </a:r>
            <a:endParaRPr lang="hr-HR" sz="2800" dirty="0">
              <a:solidFill>
                <a:schemeClr val="bg1"/>
              </a:solidFill>
              <a:latin typeface="+mj-lt"/>
            </a:endParaRPr>
          </a:p>
          <a:p>
            <a:r>
              <a:rPr lang="en-GB" sz="2800" dirty="0">
                <a:solidFill>
                  <a:schemeClr val="bg1"/>
                </a:solidFill>
                <a:latin typeface="+mj-lt"/>
              </a:rPr>
              <a:t>The Norms of Quito</a:t>
            </a:r>
            <a:br>
              <a:rPr lang="en-GB" sz="1600" dirty="0">
                <a:solidFill>
                  <a:schemeClr val="bg1"/>
                </a:solidFill>
              </a:rPr>
            </a:br>
            <a:endParaRPr lang="hr-HR" sz="1600" dirty="0">
              <a:solidFill>
                <a:schemeClr val="bg1"/>
              </a:solidFill>
            </a:endParaRPr>
          </a:p>
          <a:p>
            <a:pPr lvl="0"/>
            <a:r>
              <a:rPr lang="en-GB" sz="1600" dirty="0">
                <a:solidFill>
                  <a:schemeClr val="bg1"/>
                </a:solidFill>
              </a:rPr>
              <a:t>“Every national monument is implicitly designed to </a:t>
            </a:r>
            <a:r>
              <a:rPr lang="en-GB" sz="1600" dirty="0" err="1">
                <a:solidFill>
                  <a:schemeClr val="bg1"/>
                </a:solidFill>
              </a:rPr>
              <a:t>fulfill</a:t>
            </a:r>
            <a:r>
              <a:rPr lang="en-GB" sz="1600" dirty="0">
                <a:solidFill>
                  <a:schemeClr val="bg1"/>
                </a:solidFill>
              </a:rPr>
              <a:t> a social function. It is the responsibility of the state to ensure this social function and to determine in each case the extent to which it is compatible with private property and private interests.”</a:t>
            </a:r>
            <a:endParaRPr lang="hr-HR" sz="1600" dirty="0">
              <a:solidFill>
                <a:schemeClr val="bg1"/>
              </a:solidFill>
            </a:endParaRPr>
          </a:p>
          <a:p>
            <a:endParaRPr lang="hr-HR" sz="1600" b="1" dirty="0">
              <a:solidFill>
                <a:schemeClr val="bg1"/>
              </a:solidFill>
            </a:endParaRPr>
          </a:p>
          <a:p>
            <a:r>
              <a:rPr lang="en-GB" sz="2800" dirty="0">
                <a:solidFill>
                  <a:schemeClr val="bg1"/>
                </a:solidFill>
                <a:latin typeface="+mj-lt"/>
              </a:rPr>
              <a:t>1968</a:t>
            </a:r>
            <a:endParaRPr lang="hr-HR" sz="2800" dirty="0">
              <a:solidFill>
                <a:schemeClr val="bg1"/>
              </a:solidFill>
              <a:latin typeface="+mj-lt"/>
            </a:endParaRPr>
          </a:p>
          <a:p>
            <a:r>
              <a:rPr lang="en-GB" sz="2800" dirty="0">
                <a:solidFill>
                  <a:schemeClr val="bg1"/>
                </a:solidFill>
                <a:latin typeface="+mj-lt"/>
              </a:rPr>
              <a:t>Recommendation concerning the Preservation of Cultural Property Endangered by Public or Private works</a:t>
            </a:r>
            <a:br>
              <a:rPr lang="en-GB" sz="1600" dirty="0">
                <a:solidFill>
                  <a:schemeClr val="bg1"/>
                </a:solidFill>
              </a:rPr>
            </a:br>
            <a:endParaRPr lang="hr-HR" sz="1600" dirty="0">
              <a:solidFill>
                <a:schemeClr val="bg1"/>
              </a:solidFill>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spTree>
    <p:extLst>
      <p:ext uri="{BB962C8B-B14F-4D97-AF65-F5344CB8AC3E}">
        <p14:creationId xmlns:p14="http://schemas.microsoft.com/office/powerpoint/2010/main" val="197487431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1737" y="1480514"/>
            <a:ext cx="5161388" cy="4247317"/>
          </a:xfrm>
          <a:prstGeom prst="rect">
            <a:avLst/>
          </a:prstGeom>
        </p:spPr>
        <p:txBody>
          <a:bodyPr wrap="square">
            <a:spAutoFit/>
          </a:bodyPr>
          <a:lstStyle/>
          <a:p>
            <a:r>
              <a:rPr lang="en-GB" sz="2800" dirty="0">
                <a:solidFill>
                  <a:schemeClr val="bg1"/>
                </a:solidFill>
                <a:latin typeface="+mj-lt"/>
              </a:rPr>
              <a:t>1972</a:t>
            </a:r>
            <a:endParaRPr lang="hr-HR" sz="2800" dirty="0">
              <a:solidFill>
                <a:schemeClr val="bg1"/>
              </a:solidFill>
              <a:latin typeface="+mj-lt"/>
            </a:endParaRPr>
          </a:p>
          <a:p>
            <a:r>
              <a:rPr lang="en-GB" sz="2800" dirty="0">
                <a:solidFill>
                  <a:schemeClr val="bg1"/>
                </a:solidFill>
                <a:latin typeface="+mj-lt"/>
              </a:rPr>
              <a:t>UNESCO Convention Concerning the Protection of the World Cultural and Natural Heritage.</a:t>
            </a:r>
            <a:br>
              <a:rPr lang="en-GB" sz="2800" dirty="0">
                <a:solidFill>
                  <a:schemeClr val="bg1"/>
                </a:solidFill>
                <a:latin typeface="+mj-lt"/>
              </a:rPr>
            </a:br>
            <a:endParaRPr lang="hr-HR" sz="2800" u="sng" dirty="0">
              <a:solidFill>
                <a:schemeClr val="bg1"/>
              </a:solidFill>
              <a:latin typeface="+mj-lt"/>
            </a:endParaRPr>
          </a:p>
          <a:p>
            <a:pPr lvl="0"/>
            <a:r>
              <a:rPr lang="en-GB" sz="1600" dirty="0">
                <a:solidFill>
                  <a:schemeClr val="bg1"/>
                </a:solidFill>
                <a:latin typeface="+mj-lt"/>
              </a:rPr>
              <a:t>Signing countries pledge to defend and protect their cultural and natural heritage.</a:t>
            </a:r>
            <a:endParaRPr lang="hr-HR" sz="1600" dirty="0">
              <a:solidFill>
                <a:schemeClr val="bg1"/>
              </a:solidFill>
              <a:latin typeface="+mj-lt"/>
            </a:endParaRPr>
          </a:p>
          <a:p>
            <a:pPr lvl="0"/>
            <a:r>
              <a:rPr lang="en-GB" sz="1600" dirty="0">
                <a:solidFill>
                  <a:schemeClr val="bg1"/>
                </a:solidFill>
                <a:latin typeface="+mj-lt"/>
              </a:rPr>
              <a:t>It determines the uses and management of the World Heritage Fund.</a:t>
            </a:r>
            <a:endParaRPr lang="hr-HR" sz="1600" dirty="0">
              <a:solidFill>
                <a:schemeClr val="bg1"/>
              </a:solidFill>
              <a:latin typeface="+mj-lt"/>
            </a:endParaRPr>
          </a:p>
          <a:p>
            <a:pPr lvl="0"/>
            <a:endParaRPr lang="hr-HR" sz="1600" dirty="0">
              <a:solidFill>
                <a:schemeClr val="bg1"/>
              </a:solidFill>
              <a:latin typeface="+mj-lt"/>
            </a:endParaRPr>
          </a:p>
          <a:p>
            <a:pPr lvl="0"/>
            <a:r>
              <a:rPr lang="en-US" sz="1600" dirty="0">
                <a:solidFill>
                  <a:schemeClr val="bg1"/>
                </a:solidFill>
              </a:rPr>
              <a:t>ratified by a record 178 states, which is consequently the flagship of the fleet of conventions</a:t>
            </a:r>
            <a:endParaRPr lang="hr-HR" sz="1600" dirty="0">
              <a:solidFill>
                <a:schemeClr val="bg1"/>
              </a:solidFill>
              <a:latin typeface="+mj-lt"/>
            </a:endParaRPr>
          </a:p>
          <a:p>
            <a:endParaRPr lang="hr-HR" sz="1600" dirty="0">
              <a:solidFill>
                <a:schemeClr val="bg1"/>
              </a:solidFill>
              <a:latin typeface="+mj-lt"/>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pic>
        <p:nvPicPr>
          <p:cNvPr id="3" name="Picture 2"/>
          <p:cNvPicPr>
            <a:picLocks noChangeAspect="1"/>
          </p:cNvPicPr>
          <p:nvPr/>
        </p:nvPicPr>
        <p:blipFill rotWithShape="1">
          <a:blip r:embed="rId3"/>
          <a:srcRect t="3215"/>
          <a:stretch/>
        </p:blipFill>
        <p:spPr>
          <a:xfrm>
            <a:off x="5955632" y="1960759"/>
            <a:ext cx="6015790" cy="3622167"/>
          </a:xfrm>
          <a:prstGeom prst="rect">
            <a:avLst/>
          </a:prstGeom>
        </p:spPr>
      </p:pic>
      <p:sp>
        <p:nvSpPr>
          <p:cNvPr id="6" name="Rectangle 5"/>
          <p:cNvSpPr/>
          <p:nvPr/>
        </p:nvSpPr>
        <p:spPr>
          <a:xfrm>
            <a:off x="10479795" y="6172861"/>
            <a:ext cx="1491627" cy="369332"/>
          </a:xfrm>
          <a:prstGeom prst="rect">
            <a:avLst/>
          </a:prstGeom>
        </p:spPr>
        <p:txBody>
          <a:bodyPr wrap="none">
            <a:spAutoFit/>
          </a:bodyPr>
          <a:lstStyle/>
          <a:p>
            <a:r>
              <a:rPr lang="hr-HR" dirty="0"/>
              <a:t>UNESCO 1972</a:t>
            </a:r>
          </a:p>
        </p:txBody>
      </p:sp>
    </p:spTree>
    <p:extLst>
      <p:ext uri="{BB962C8B-B14F-4D97-AF65-F5344CB8AC3E}">
        <p14:creationId xmlns:p14="http://schemas.microsoft.com/office/powerpoint/2010/main" val="120431137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3706" y="1389446"/>
            <a:ext cx="11002830" cy="4647426"/>
          </a:xfrm>
          <a:prstGeom prst="rect">
            <a:avLst/>
          </a:prstGeom>
        </p:spPr>
        <p:txBody>
          <a:bodyPr wrap="square">
            <a:spAutoFit/>
          </a:bodyPr>
          <a:lstStyle/>
          <a:p>
            <a:r>
              <a:rPr lang="en-GB" sz="2800" b="1" dirty="0">
                <a:solidFill>
                  <a:schemeClr val="bg1"/>
                </a:solidFill>
                <a:latin typeface="+mj-lt"/>
              </a:rPr>
              <a:t>1976</a:t>
            </a:r>
            <a:endParaRPr lang="hr-HR" sz="2800" dirty="0">
              <a:solidFill>
                <a:schemeClr val="bg1"/>
              </a:solidFill>
              <a:latin typeface="+mj-lt"/>
            </a:endParaRPr>
          </a:p>
          <a:p>
            <a:pPr lvl="0"/>
            <a:r>
              <a:rPr lang="en-GB" sz="2800" dirty="0">
                <a:solidFill>
                  <a:schemeClr val="bg1"/>
                </a:solidFill>
                <a:latin typeface="+mj-lt"/>
              </a:rPr>
              <a:t>Recommendation concerning the Safeguarding and Contemporary Role of Historic Areas</a:t>
            </a:r>
            <a:br>
              <a:rPr lang="en-GB" sz="2800" dirty="0">
                <a:solidFill>
                  <a:schemeClr val="bg1"/>
                </a:solidFill>
                <a:latin typeface="+mj-lt"/>
              </a:rPr>
            </a:br>
            <a:endParaRPr lang="hr-HR" sz="2800" u="sng" dirty="0">
              <a:solidFill>
                <a:schemeClr val="bg1"/>
              </a:solidFill>
              <a:latin typeface="+mj-lt"/>
            </a:endParaRPr>
          </a:p>
          <a:p>
            <a:r>
              <a:rPr lang="en-GB" sz="2800" b="1" dirty="0">
                <a:solidFill>
                  <a:schemeClr val="bg1"/>
                </a:solidFill>
                <a:latin typeface="+mj-lt"/>
              </a:rPr>
              <a:t>1976</a:t>
            </a:r>
            <a:endParaRPr lang="hr-HR" sz="2800" dirty="0">
              <a:solidFill>
                <a:schemeClr val="bg1"/>
              </a:solidFill>
              <a:latin typeface="+mj-lt"/>
            </a:endParaRPr>
          </a:p>
          <a:p>
            <a:r>
              <a:rPr lang="en-GB" sz="2800" dirty="0">
                <a:solidFill>
                  <a:schemeClr val="bg1"/>
                </a:solidFill>
                <a:latin typeface="+mj-lt"/>
              </a:rPr>
              <a:t>Convention on the Protection of the Archaeological, Historical and Artistic Heritage of the American Nations </a:t>
            </a:r>
            <a:r>
              <a:rPr lang="en-GB" sz="1600" dirty="0">
                <a:solidFill>
                  <a:schemeClr val="bg1"/>
                </a:solidFill>
              </a:rPr>
              <a:t>(Convention of San Salvador)</a:t>
            </a:r>
            <a:br>
              <a:rPr lang="en-GB" sz="1600" dirty="0">
                <a:solidFill>
                  <a:schemeClr val="bg1"/>
                </a:solidFill>
              </a:rPr>
            </a:br>
            <a:endParaRPr lang="hr-HR" sz="1600" u="sng" dirty="0">
              <a:solidFill>
                <a:schemeClr val="bg1"/>
              </a:solidFill>
            </a:endParaRPr>
          </a:p>
          <a:p>
            <a:pPr lvl="0"/>
            <a:r>
              <a:rPr lang="en-GB" sz="1600" dirty="0">
                <a:solidFill>
                  <a:schemeClr val="bg1"/>
                </a:solidFill>
              </a:rPr>
              <a:t>To “identify, register, protect, and safeguard the property making up the cultural heritage of the American nations in order: </a:t>
            </a:r>
            <a:endParaRPr lang="hr-HR" sz="1600" dirty="0">
              <a:solidFill>
                <a:schemeClr val="bg1"/>
              </a:solidFill>
            </a:endParaRPr>
          </a:p>
          <a:p>
            <a:pPr marL="342900" lvl="0" indent="-342900">
              <a:buAutoNum type="alphaLcParenBoth"/>
            </a:pPr>
            <a:r>
              <a:rPr lang="en-GB" sz="1600" dirty="0">
                <a:solidFill>
                  <a:schemeClr val="bg1"/>
                </a:solidFill>
              </a:rPr>
              <a:t>to prevent illegal exportation or importation of cultural property; and </a:t>
            </a:r>
            <a:endParaRPr lang="hr-HR" sz="1600" dirty="0">
              <a:solidFill>
                <a:schemeClr val="bg1"/>
              </a:solidFill>
            </a:endParaRPr>
          </a:p>
          <a:p>
            <a:pPr marL="342900" lvl="0" indent="-342900">
              <a:buAutoNum type="alphaLcParenBoth"/>
            </a:pPr>
            <a:r>
              <a:rPr lang="en-GB" sz="1600" dirty="0">
                <a:solidFill>
                  <a:schemeClr val="bg1"/>
                </a:solidFill>
              </a:rPr>
              <a:t>to promote cooperation among the American states for mutual awareness and appreciation of their cultural property.”</a:t>
            </a:r>
            <a:endParaRPr lang="hr-HR" sz="1600" dirty="0">
              <a:solidFill>
                <a:schemeClr val="bg1"/>
              </a:solidFill>
            </a:endParaRPr>
          </a:p>
          <a:p>
            <a:endParaRPr lang="hr-HR" sz="1600" b="1" dirty="0">
              <a:solidFill>
                <a:schemeClr val="bg1"/>
              </a:solidFill>
            </a:endParaRPr>
          </a:p>
          <a:p>
            <a:endParaRPr lang="hr-HR" sz="1600" dirty="0">
              <a:solidFill>
                <a:schemeClr val="bg1"/>
              </a:solidFill>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spTree>
    <p:extLst>
      <p:ext uri="{BB962C8B-B14F-4D97-AF65-F5344CB8AC3E}">
        <p14:creationId xmlns:p14="http://schemas.microsoft.com/office/powerpoint/2010/main" val="344275996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1737" y="1368659"/>
            <a:ext cx="5453270" cy="4708981"/>
          </a:xfrm>
          <a:prstGeom prst="rect">
            <a:avLst/>
          </a:prstGeom>
        </p:spPr>
        <p:txBody>
          <a:bodyPr wrap="square">
            <a:spAutoFit/>
          </a:bodyPr>
          <a:lstStyle/>
          <a:p>
            <a:r>
              <a:rPr lang="en-GB" sz="2800" b="1" dirty="0">
                <a:solidFill>
                  <a:schemeClr val="bg1"/>
                </a:solidFill>
                <a:latin typeface="+mj-lt"/>
              </a:rPr>
              <a:t>1994</a:t>
            </a:r>
            <a:endParaRPr lang="hr-HR" sz="2800" dirty="0">
              <a:solidFill>
                <a:schemeClr val="bg1"/>
              </a:solidFill>
              <a:latin typeface="+mj-lt"/>
            </a:endParaRPr>
          </a:p>
          <a:p>
            <a:r>
              <a:rPr lang="en-GB" sz="2800" dirty="0">
                <a:solidFill>
                  <a:schemeClr val="bg1"/>
                </a:solidFill>
                <a:latin typeface="+mj-lt"/>
              </a:rPr>
              <a:t>The Nara document on authenticity</a:t>
            </a:r>
            <a:endParaRPr lang="hr-HR" sz="2800" dirty="0">
              <a:solidFill>
                <a:schemeClr val="bg1"/>
              </a:solidFill>
              <a:latin typeface="+mj-lt"/>
            </a:endParaRPr>
          </a:p>
          <a:p>
            <a:br>
              <a:rPr lang="en-GB" sz="2800" dirty="0">
                <a:solidFill>
                  <a:schemeClr val="bg1"/>
                </a:solidFill>
                <a:latin typeface="+mj-lt"/>
              </a:rPr>
            </a:br>
            <a:r>
              <a:rPr lang="en-GB" dirty="0">
                <a:solidFill>
                  <a:schemeClr val="bg1"/>
                </a:solidFill>
                <a:latin typeface="+mj-lt"/>
              </a:rPr>
              <a:t>“Depending on the nature of the cultural heritage, its cultural context, and its evolution through time, authenticity judgements may be linked to the worth of a great variety of sources of information. Aspects of the sources may include form and design, materials and substance, use and function, traditions and techniques, location and setting, and spirit and feeling, and other internal and external factors. The use of these sources permits elaboration of the specific artistic, historic, social, and scientific dimensions of the cultural heritage being examined.”</a:t>
            </a:r>
            <a:endParaRPr lang="hr-HR" dirty="0">
              <a:solidFill>
                <a:schemeClr val="bg1"/>
              </a:solidFill>
              <a:latin typeface="+mj-lt"/>
            </a:endParaRPr>
          </a:p>
          <a:p>
            <a:endParaRPr lang="hr-HR" b="1" dirty="0">
              <a:solidFill>
                <a:schemeClr val="bg1"/>
              </a:solidFill>
              <a:latin typeface="+mj-lt"/>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pic>
        <p:nvPicPr>
          <p:cNvPr id="3" name="Picture 2"/>
          <p:cNvPicPr>
            <a:picLocks noChangeAspect="1"/>
          </p:cNvPicPr>
          <p:nvPr/>
        </p:nvPicPr>
        <p:blipFill>
          <a:blip r:embed="rId3"/>
          <a:stretch>
            <a:fillRect/>
          </a:stretch>
        </p:blipFill>
        <p:spPr>
          <a:xfrm>
            <a:off x="6039852" y="1550828"/>
            <a:ext cx="5908240" cy="4344645"/>
          </a:xfrm>
          <a:prstGeom prst="rect">
            <a:avLst/>
          </a:prstGeom>
        </p:spPr>
      </p:pic>
    </p:spTree>
    <p:extLst>
      <p:ext uri="{BB962C8B-B14F-4D97-AF65-F5344CB8AC3E}">
        <p14:creationId xmlns:p14="http://schemas.microsoft.com/office/powerpoint/2010/main" val="50643478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78425" y="1182968"/>
            <a:ext cx="11248103" cy="2000548"/>
          </a:xfrm>
          <a:prstGeom prst="rect">
            <a:avLst/>
          </a:prstGeom>
        </p:spPr>
        <p:txBody>
          <a:bodyPr wrap="square">
            <a:spAutoFit/>
          </a:bodyPr>
          <a:lstStyle/>
          <a:p>
            <a:r>
              <a:rPr lang="en-GB" sz="2800" b="1" dirty="0">
                <a:solidFill>
                  <a:schemeClr val="bg1"/>
                </a:solidFill>
                <a:latin typeface="+mj-lt"/>
              </a:rPr>
              <a:t>1996</a:t>
            </a:r>
            <a:endParaRPr lang="hr-HR" sz="2800" dirty="0">
              <a:solidFill>
                <a:schemeClr val="bg1"/>
              </a:solidFill>
              <a:latin typeface="+mj-lt"/>
            </a:endParaRPr>
          </a:p>
          <a:p>
            <a:r>
              <a:rPr lang="en-GB" sz="2800" dirty="0">
                <a:solidFill>
                  <a:schemeClr val="bg1"/>
                </a:solidFill>
                <a:latin typeface="+mj-lt"/>
              </a:rPr>
              <a:t>Principles for the recording of monuments, </a:t>
            </a:r>
            <a:endParaRPr lang="hr-HR" sz="2800" dirty="0">
              <a:solidFill>
                <a:schemeClr val="bg1"/>
              </a:solidFill>
              <a:latin typeface="+mj-lt"/>
            </a:endParaRPr>
          </a:p>
          <a:p>
            <a:r>
              <a:rPr lang="hr-HR" sz="2800" dirty="0">
                <a:solidFill>
                  <a:schemeClr val="bg1"/>
                </a:solidFill>
                <a:latin typeface="+mj-lt"/>
              </a:rPr>
              <a:t>g</a:t>
            </a:r>
            <a:r>
              <a:rPr lang="en-GB" sz="2800" dirty="0" err="1">
                <a:solidFill>
                  <a:schemeClr val="bg1"/>
                </a:solidFill>
                <a:latin typeface="+mj-lt"/>
              </a:rPr>
              <a:t>roups</a:t>
            </a:r>
            <a:r>
              <a:rPr lang="en-GB" sz="2800" dirty="0">
                <a:solidFill>
                  <a:schemeClr val="bg1"/>
                </a:solidFill>
                <a:latin typeface="+mj-lt"/>
              </a:rPr>
              <a:t> of buildings and sites</a:t>
            </a:r>
            <a:br>
              <a:rPr lang="en-GB" dirty="0">
                <a:solidFill>
                  <a:schemeClr val="bg1"/>
                </a:solidFill>
                <a:latin typeface="+mj-lt"/>
              </a:rPr>
            </a:br>
            <a:r>
              <a:rPr lang="en-GB" dirty="0">
                <a:solidFill>
                  <a:schemeClr val="bg1"/>
                </a:solidFill>
                <a:latin typeface="+mj-lt"/>
              </a:rPr>
              <a:t>Recording of the cultural heritage should be seen as a priority.</a:t>
            </a:r>
            <a:endParaRPr lang="hr-HR" dirty="0">
              <a:solidFill>
                <a:schemeClr val="bg1"/>
              </a:solidFill>
              <a:latin typeface="+mj-lt"/>
            </a:endParaRPr>
          </a:p>
          <a:p>
            <a:r>
              <a:rPr lang="en-GB" b="1" dirty="0">
                <a:solidFill>
                  <a:schemeClr val="bg1"/>
                </a:solidFill>
                <a:latin typeface="+mj-lt"/>
              </a:rPr>
              <a:t> </a:t>
            </a:r>
            <a:endParaRPr lang="hr-HR" dirty="0">
              <a:solidFill>
                <a:schemeClr val="bg1"/>
              </a:solidFill>
              <a:latin typeface="+mj-lt"/>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pic>
        <p:nvPicPr>
          <p:cNvPr id="3" name="Picture 2"/>
          <p:cNvPicPr>
            <a:picLocks noChangeAspect="1"/>
          </p:cNvPicPr>
          <p:nvPr/>
        </p:nvPicPr>
        <p:blipFill>
          <a:blip r:embed="rId3"/>
          <a:stretch>
            <a:fillRect/>
          </a:stretch>
        </p:blipFill>
        <p:spPr>
          <a:xfrm>
            <a:off x="678425" y="3284622"/>
            <a:ext cx="1965555" cy="2916472"/>
          </a:xfrm>
          <a:prstGeom prst="rect">
            <a:avLst/>
          </a:prstGeom>
        </p:spPr>
      </p:pic>
      <p:pic>
        <p:nvPicPr>
          <p:cNvPr id="4" name="Picture 3"/>
          <p:cNvPicPr>
            <a:picLocks noChangeAspect="1"/>
          </p:cNvPicPr>
          <p:nvPr/>
        </p:nvPicPr>
        <p:blipFill>
          <a:blip r:embed="rId4"/>
          <a:stretch>
            <a:fillRect/>
          </a:stretch>
        </p:blipFill>
        <p:spPr>
          <a:xfrm>
            <a:off x="2783950" y="3281457"/>
            <a:ext cx="4220238" cy="2919637"/>
          </a:xfrm>
          <a:prstGeom prst="rect">
            <a:avLst/>
          </a:prstGeom>
        </p:spPr>
      </p:pic>
      <p:pic>
        <p:nvPicPr>
          <p:cNvPr id="6" name="Picture 5"/>
          <p:cNvPicPr>
            <a:picLocks noChangeAspect="1"/>
          </p:cNvPicPr>
          <p:nvPr/>
        </p:nvPicPr>
        <p:blipFill>
          <a:blip r:embed="rId5"/>
          <a:stretch>
            <a:fillRect/>
          </a:stretch>
        </p:blipFill>
        <p:spPr>
          <a:xfrm>
            <a:off x="7144158" y="3281457"/>
            <a:ext cx="1907441" cy="2900664"/>
          </a:xfrm>
          <a:prstGeom prst="rect">
            <a:avLst/>
          </a:prstGeom>
        </p:spPr>
      </p:pic>
      <p:pic>
        <p:nvPicPr>
          <p:cNvPr id="15362" name="Picture 2" descr="International Council on Monuments and Sites (ICOMOS) - ICH NGO For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1569" y="3281457"/>
            <a:ext cx="2334961" cy="2168461"/>
          </a:xfrm>
          <a:prstGeom prst="rect">
            <a:avLst/>
          </a:prstGeom>
          <a:solidFill>
            <a:schemeClr val="tx1"/>
          </a:solidFill>
        </p:spPr>
      </p:pic>
    </p:spTree>
    <p:extLst>
      <p:ext uri="{BB962C8B-B14F-4D97-AF65-F5344CB8AC3E}">
        <p14:creationId xmlns:p14="http://schemas.microsoft.com/office/powerpoint/2010/main" val="133624427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1737" y="1851922"/>
            <a:ext cx="6870779" cy="2923877"/>
          </a:xfrm>
          <a:prstGeom prst="rect">
            <a:avLst/>
          </a:prstGeom>
        </p:spPr>
        <p:txBody>
          <a:bodyPr wrap="square">
            <a:spAutoFit/>
          </a:bodyPr>
          <a:lstStyle/>
          <a:p>
            <a:r>
              <a:rPr lang="en-GB" sz="2400" dirty="0">
                <a:solidFill>
                  <a:schemeClr val="bg1"/>
                </a:solidFill>
                <a:latin typeface="+mj-lt"/>
              </a:rPr>
              <a:t>19</a:t>
            </a:r>
            <a:r>
              <a:rPr lang="hr-HR" sz="2400" dirty="0">
                <a:solidFill>
                  <a:schemeClr val="bg1"/>
                </a:solidFill>
                <a:latin typeface="+mj-lt"/>
              </a:rPr>
              <a:t>9</a:t>
            </a:r>
            <a:r>
              <a:rPr lang="en-GB" sz="2400" dirty="0">
                <a:solidFill>
                  <a:schemeClr val="bg1"/>
                </a:solidFill>
                <a:latin typeface="+mj-lt"/>
              </a:rPr>
              <a:t>9</a:t>
            </a:r>
            <a:endParaRPr lang="hr-HR" sz="2400" dirty="0">
              <a:solidFill>
                <a:schemeClr val="bg1"/>
              </a:solidFill>
              <a:latin typeface="+mj-lt"/>
            </a:endParaRPr>
          </a:p>
          <a:p>
            <a:r>
              <a:rPr lang="en-GB" sz="2400" dirty="0">
                <a:solidFill>
                  <a:schemeClr val="bg1"/>
                </a:solidFill>
                <a:latin typeface="+mj-lt"/>
              </a:rPr>
              <a:t>The Burra Charter for Places of Cultural Significance</a:t>
            </a:r>
            <a:br>
              <a:rPr lang="en-GB" sz="2400" dirty="0">
                <a:solidFill>
                  <a:schemeClr val="bg1"/>
                </a:solidFill>
                <a:latin typeface="+mj-lt"/>
              </a:rPr>
            </a:br>
            <a:endParaRPr lang="hr-HR" sz="2400" u="sng" dirty="0">
              <a:solidFill>
                <a:schemeClr val="bg1"/>
              </a:solidFill>
              <a:latin typeface="+mj-lt"/>
            </a:endParaRPr>
          </a:p>
          <a:p>
            <a:pPr lvl="0"/>
            <a:r>
              <a:rPr lang="en-GB" sz="2400" dirty="0">
                <a:solidFill>
                  <a:schemeClr val="bg1"/>
                </a:solidFill>
                <a:latin typeface="+mj-lt"/>
              </a:rPr>
              <a:t>“…provides guidance for the conservation and </a:t>
            </a:r>
            <a:r>
              <a:rPr lang="en-GB" sz="2400" dirty="0" err="1">
                <a:solidFill>
                  <a:schemeClr val="bg1"/>
                </a:solidFill>
                <a:latin typeface="+mj-lt"/>
              </a:rPr>
              <a:t>anagement</a:t>
            </a:r>
            <a:r>
              <a:rPr lang="en-GB" sz="2400" dirty="0">
                <a:solidFill>
                  <a:schemeClr val="bg1"/>
                </a:solidFill>
                <a:latin typeface="+mj-lt"/>
              </a:rPr>
              <a:t> of places of cultural significance (cultural heritage places), and is based on the knowledge and experience of Australia ICOMOS members.”</a:t>
            </a:r>
            <a:endParaRPr lang="hr-HR" sz="1400" b="1" dirty="0">
              <a:solidFill>
                <a:schemeClr val="bg1"/>
              </a:solidFill>
              <a:latin typeface="+mj-lt"/>
            </a:endParaRPr>
          </a:p>
          <a:p>
            <a:endParaRPr lang="hr-HR" sz="1400" dirty="0">
              <a:solidFill>
                <a:schemeClr val="bg1"/>
              </a:solidFill>
              <a:latin typeface="+mj-lt"/>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pic>
        <p:nvPicPr>
          <p:cNvPr id="14338" name="Picture 2" descr="The Australia ICOMOS Charter for Places of Cultural Significance 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316" y="1269491"/>
            <a:ext cx="3312388" cy="467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56573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1737" y="1378276"/>
            <a:ext cx="5618589" cy="4555093"/>
          </a:xfrm>
          <a:prstGeom prst="rect">
            <a:avLst/>
          </a:prstGeom>
        </p:spPr>
        <p:txBody>
          <a:bodyPr wrap="square">
            <a:spAutoFit/>
          </a:bodyPr>
          <a:lstStyle/>
          <a:p>
            <a:r>
              <a:rPr lang="en-GB" sz="2800" dirty="0">
                <a:solidFill>
                  <a:schemeClr val="bg1"/>
                </a:solidFill>
                <a:latin typeface="+mj-lt"/>
              </a:rPr>
              <a:t>2000</a:t>
            </a:r>
            <a:endParaRPr lang="hr-HR" sz="2800" dirty="0">
              <a:solidFill>
                <a:schemeClr val="bg1"/>
              </a:solidFill>
              <a:latin typeface="+mj-lt"/>
            </a:endParaRPr>
          </a:p>
          <a:p>
            <a:r>
              <a:rPr lang="en-GB" sz="2800" dirty="0">
                <a:solidFill>
                  <a:schemeClr val="bg1"/>
                </a:solidFill>
                <a:latin typeface="+mj-lt"/>
              </a:rPr>
              <a:t>The Charter of Krakow: Principles for conservation and restoration of built heritage.</a:t>
            </a:r>
            <a:br>
              <a:rPr lang="en-GB" sz="2800" dirty="0">
                <a:solidFill>
                  <a:schemeClr val="bg1"/>
                </a:solidFill>
                <a:latin typeface="+mj-lt"/>
              </a:rPr>
            </a:br>
            <a:endParaRPr lang="hr-HR" sz="2800" dirty="0">
              <a:solidFill>
                <a:schemeClr val="bg1"/>
              </a:solidFill>
              <a:latin typeface="+mj-lt"/>
            </a:endParaRPr>
          </a:p>
          <a:p>
            <a:r>
              <a:rPr lang="en-GB" sz="2800" dirty="0">
                <a:solidFill>
                  <a:schemeClr val="bg1"/>
                </a:solidFill>
                <a:latin typeface="+mj-lt"/>
              </a:rPr>
              <a:t>2003</a:t>
            </a:r>
            <a:endParaRPr lang="hr-HR" sz="2800" dirty="0">
              <a:solidFill>
                <a:schemeClr val="bg1"/>
              </a:solidFill>
              <a:latin typeface="+mj-lt"/>
            </a:endParaRPr>
          </a:p>
          <a:p>
            <a:r>
              <a:rPr lang="en-GB" sz="2800" dirty="0">
                <a:solidFill>
                  <a:schemeClr val="bg1"/>
                </a:solidFill>
                <a:latin typeface="+mj-lt"/>
              </a:rPr>
              <a:t>ICOMOS Charter – Principles for the analysis, conservation and structural restoration of architectural heritage</a:t>
            </a:r>
            <a:br>
              <a:rPr lang="en-GB" sz="2800" dirty="0">
                <a:solidFill>
                  <a:schemeClr val="bg1"/>
                </a:solidFill>
                <a:latin typeface="+mj-lt"/>
              </a:rPr>
            </a:br>
            <a:endParaRPr lang="hr-HR" sz="1600" dirty="0">
              <a:solidFill>
                <a:schemeClr val="bg1"/>
              </a:solidFill>
              <a:latin typeface="+mj-lt"/>
            </a:endParaRPr>
          </a:p>
          <a:p>
            <a:r>
              <a:rPr lang="en-GB" dirty="0">
                <a:solidFill>
                  <a:schemeClr val="bg1"/>
                </a:solidFill>
                <a:latin typeface="+mj-lt"/>
              </a:rPr>
              <a:t> </a:t>
            </a:r>
            <a:endParaRPr lang="hr-HR" dirty="0">
              <a:solidFill>
                <a:schemeClr val="bg1"/>
              </a:solidFill>
              <a:latin typeface="+mj-lt"/>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r>
              <a:rPr lang="en-US" sz="2800" dirty="0"/>
              <a:t>General policies about Conservation and Restoration of Monuments and Sites</a:t>
            </a:r>
            <a:endParaRPr lang="hr-HR" sz="2800" dirty="0"/>
          </a:p>
        </p:txBody>
      </p:sp>
      <p:pic>
        <p:nvPicPr>
          <p:cNvPr id="16386" name="Picture 2" descr="Krakow: Ova mjesta morate vidjeti ako idete u posjetu gradu mladih | Travel  Advi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337" y="1841457"/>
            <a:ext cx="5068470" cy="38013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947632" y="5642810"/>
            <a:ext cx="3822970" cy="369332"/>
          </a:xfrm>
          <a:prstGeom prst="rect">
            <a:avLst/>
          </a:prstGeom>
        </p:spPr>
        <p:txBody>
          <a:bodyPr wrap="none">
            <a:spAutoFit/>
          </a:bodyPr>
          <a:lstStyle/>
          <a:p>
            <a:r>
              <a:rPr lang="pl-PL" dirty="0"/>
              <a:t>Krakow's Rynek Glowny Central Square</a:t>
            </a:r>
            <a:endParaRPr lang="hr-HR" dirty="0"/>
          </a:p>
        </p:txBody>
      </p:sp>
    </p:spTree>
    <p:extLst>
      <p:ext uri="{BB962C8B-B14F-4D97-AF65-F5344CB8AC3E}">
        <p14:creationId xmlns:p14="http://schemas.microsoft.com/office/powerpoint/2010/main" val="168977472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4EAE-1F63-4536-8308-BD351B5BC25D}"/>
              </a:ext>
            </a:extLst>
          </p:cNvPr>
          <p:cNvSpPr>
            <a:spLocks noGrp="1"/>
          </p:cNvSpPr>
          <p:nvPr>
            <p:ph type="title"/>
          </p:nvPr>
        </p:nvSpPr>
        <p:spPr>
          <a:xfrm>
            <a:off x="924827" y="179438"/>
            <a:ext cx="10515600" cy="1325563"/>
          </a:xfrm>
        </p:spPr>
        <p:txBody>
          <a:bodyPr>
            <a:normAutofit/>
          </a:bodyPr>
          <a:lstStyle/>
          <a:p>
            <a:r>
              <a:rPr lang="hr-HR" b="1" dirty="0"/>
              <a:t>PART II - Content</a:t>
            </a:r>
            <a:endParaRPr lang="en-GB" sz="4400" dirty="0"/>
          </a:p>
        </p:txBody>
      </p:sp>
      <p:sp>
        <p:nvSpPr>
          <p:cNvPr id="3" name="Content Placeholder 2">
            <a:extLst>
              <a:ext uri="{FF2B5EF4-FFF2-40B4-BE49-F238E27FC236}">
                <a16:creationId xmlns:a16="http://schemas.microsoft.com/office/drawing/2014/main" id="{6476D642-5F9B-4189-A33D-A73754F69C7F}"/>
              </a:ext>
            </a:extLst>
          </p:cNvPr>
          <p:cNvSpPr>
            <a:spLocks noGrp="1"/>
          </p:cNvSpPr>
          <p:nvPr>
            <p:ph idx="1"/>
          </p:nvPr>
        </p:nvSpPr>
        <p:spPr>
          <a:xfrm>
            <a:off x="924827" y="1325880"/>
            <a:ext cx="9249951" cy="5055670"/>
          </a:xfrm>
        </p:spPr>
        <p:txBody>
          <a:bodyPr>
            <a:noAutofit/>
          </a:bodyPr>
          <a:lstStyle/>
          <a:p>
            <a:pPr marL="0" indent="0">
              <a:lnSpc>
                <a:spcPct val="150000"/>
              </a:lnSpc>
              <a:buNone/>
            </a:pPr>
            <a:r>
              <a:rPr lang="hr-HR" sz="2400" b="1" dirty="0"/>
              <a:t>Thematic overview of heritage policy documents content</a:t>
            </a:r>
          </a:p>
          <a:p>
            <a:pPr marL="457200" lvl="1" indent="0">
              <a:lnSpc>
                <a:spcPct val="150000"/>
              </a:lnSpc>
              <a:buNone/>
            </a:pPr>
            <a:r>
              <a:rPr lang="en-US" sz="2000" dirty="0"/>
              <a:t>Conservation of Historic Towns and Urban Areas</a:t>
            </a:r>
          </a:p>
          <a:p>
            <a:pPr marL="457200" lvl="1" indent="0">
              <a:lnSpc>
                <a:spcPct val="150000"/>
              </a:lnSpc>
              <a:buNone/>
            </a:pPr>
            <a:r>
              <a:rPr lang="en-US" sz="2000" dirty="0"/>
              <a:t>Protection specific types of CH</a:t>
            </a:r>
          </a:p>
          <a:p>
            <a:pPr marL="457200" lvl="1" indent="0">
              <a:lnSpc>
                <a:spcPct val="150000"/>
              </a:lnSpc>
              <a:buNone/>
            </a:pPr>
            <a:r>
              <a:rPr lang="en-US" sz="2000" dirty="0"/>
              <a:t>Archeological heritage</a:t>
            </a:r>
          </a:p>
          <a:p>
            <a:pPr marL="457200" lvl="1" indent="0">
              <a:lnSpc>
                <a:spcPct val="150000"/>
              </a:lnSpc>
              <a:buNone/>
            </a:pPr>
            <a:r>
              <a:rPr lang="en-US" sz="2000" dirty="0"/>
              <a:t>Underwater cultural heritage</a:t>
            </a:r>
          </a:p>
          <a:p>
            <a:pPr marL="457200" lvl="1" indent="0">
              <a:lnSpc>
                <a:spcPct val="150000"/>
              </a:lnSpc>
              <a:buNone/>
            </a:pPr>
            <a:r>
              <a:rPr lang="en-GB" sz="2000" dirty="0"/>
              <a:t>Prohibiting and Preventing the Illicit Export, Import and Transfer of Ownership of Cultural Property</a:t>
            </a:r>
            <a:endParaRPr lang="hr-HR" sz="2000" dirty="0"/>
          </a:p>
          <a:p>
            <a:pPr marL="457200" lvl="1" indent="0">
              <a:lnSpc>
                <a:spcPct val="150000"/>
              </a:lnSpc>
              <a:buNone/>
            </a:pPr>
            <a:r>
              <a:rPr lang="en-US" sz="2000" dirty="0"/>
              <a:t>Heritage and Society</a:t>
            </a:r>
          </a:p>
          <a:p>
            <a:pPr marL="457200" lvl="1" indent="0">
              <a:lnSpc>
                <a:spcPct val="150000"/>
              </a:lnSpc>
              <a:buNone/>
            </a:pPr>
            <a:endParaRPr lang="en-US" sz="2000" dirty="0"/>
          </a:p>
          <a:p>
            <a:pPr marL="0" indent="0">
              <a:lnSpc>
                <a:spcPct val="150000"/>
              </a:lnSpc>
              <a:buNone/>
            </a:pPr>
            <a:endParaRPr lang="hr-HR" sz="2400" b="1" dirty="0"/>
          </a:p>
          <a:p>
            <a:pPr marL="0" indent="0">
              <a:buNone/>
            </a:pPr>
            <a:endParaRPr lang="hr-HR" sz="2400" b="1" dirty="0"/>
          </a:p>
          <a:p>
            <a:pPr marL="0" indent="0">
              <a:buNone/>
            </a:pPr>
            <a:endParaRPr lang="hr-HR" sz="2400" b="1" dirty="0"/>
          </a:p>
          <a:p>
            <a:pPr marL="0" indent="0">
              <a:buNone/>
            </a:pPr>
            <a:endParaRPr lang="hr-HR" sz="2400" b="1" dirty="0"/>
          </a:p>
          <a:p>
            <a:pPr marL="0" indent="0">
              <a:buNone/>
            </a:pPr>
            <a:endParaRPr lang="en-GB" sz="2400" b="1" dirty="0"/>
          </a:p>
        </p:txBody>
      </p:sp>
    </p:spTree>
    <p:extLst>
      <p:ext uri="{BB962C8B-B14F-4D97-AF65-F5344CB8AC3E}">
        <p14:creationId xmlns:p14="http://schemas.microsoft.com/office/powerpoint/2010/main" val="3432386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4EAE-1F63-4536-8308-BD351B5BC25D}"/>
              </a:ext>
            </a:extLst>
          </p:cNvPr>
          <p:cNvSpPr>
            <a:spLocks noGrp="1"/>
          </p:cNvSpPr>
          <p:nvPr>
            <p:ph type="title"/>
          </p:nvPr>
        </p:nvSpPr>
        <p:spPr>
          <a:xfrm>
            <a:off x="924827" y="179438"/>
            <a:ext cx="10515600" cy="1325563"/>
          </a:xfrm>
        </p:spPr>
        <p:txBody>
          <a:bodyPr>
            <a:normAutofit/>
          </a:bodyPr>
          <a:lstStyle/>
          <a:p>
            <a:r>
              <a:rPr lang="hr-HR" b="1" dirty="0"/>
              <a:t>PART II - Content</a:t>
            </a:r>
            <a:endParaRPr lang="en-GB" sz="4400" dirty="0"/>
          </a:p>
        </p:txBody>
      </p:sp>
      <p:sp>
        <p:nvSpPr>
          <p:cNvPr id="3" name="Content Placeholder 2">
            <a:extLst>
              <a:ext uri="{FF2B5EF4-FFF2-40B4-BE49-F238E27FC236}">
                <a16:creationId xmlns:a16="http://schemas.microsoft.com/office/drawing/2014/main" id="{6476D642-5F9B-4189-A33D-A73754F69C7F}"/>
              </a:ext>
            </a:extLst>
          </p:cNvPr>
          <p:cNvSpPr>
            <a:spLocks noGrp="1"/>
          </p:cNvSpPr>
          <p:nvPr>
            <p:ph idx="1"/>
          </p:nvPr>
        </p:nvSpPr>
        <p:spPr>
          <a:xfrm>
            <a:off x="924827" y="1325880"/>
            <a:ext cx="9249951" cy="5055670"/>
          </a:xfrm>
        </p:spPr>
        <p:txBody>
          <a:bodyPr>
            <a:noAutofit/>
          </a:bodyPr>
          <a:lstStyle/>
          <a:p>
            <a:pPr marL="0" indent="0">
              <a:lnSpc>
                <a:spcPct val="150000"/>
              </a:lnSpc>
              <a:buNone/>
            </a:pPr>
            <a:r>
              <a:rPr lang="hr-HR" sz="2400" b="1" dirty="0"/>
              <a:t>Challenges in heritage policy documents</a:t>
            </a:r>
          </a:p>
          <a:p>
            <a:pPr marL="0" indent="0">
              <a:lnSpc>
                <a:spcPct val="150000"/>
              </a:lnSpc>
              <a:buNone/>
            </a:pPr>
            <a:r>
              <a:rPr lang="hr-HR" sz="2400" b="1" dirty="0"/>
              <a:t>Conclusion</a:t>
            </a:r>
          </a:p>
          <a:p>
            <a:pPr marL="0" indent="0">
              <a:lnSpc>
                <a:spcPct val="150000"/>
              </a:lnSpc>
              <a:buNone/>
            </a:pPr>
            <a:r>
              <a:rPr lang="hr-HR" sz="2400" b="1" dirty="0"/>
              <a:t>Literature</a:t>
            </a:r>
          </a:p>
          <a:p>
            <a:pPr marL="0" indent="0">
              <a:buNone/>
            </a:pPr>
            <a:endParaRPr lang="hr-HR" sz="2400" b="1" dirty="0"/>
          </a:p>
          <a:p>
            <a:pPr marL="0" indent="0">
              <a:buNone/>
            </a:pPr>
            <a:endParaRPr lang="hr-HR" sz="2400" b="1" dirty="0"/>
          </a:p>
          <a:p>
            <a:pPr marL="0" indent="0">
              <a:buNone/>
            </a:pPr>
            <a:endParaRPr lang="hr-HR" sz="2400" b="1" dirty="0"/>
          </a:p>
          <a:p>
            <a:pPr marL="0" indent="0">
              <a:buNone/>
            </a:pPr>
            <a:endParaRPr lang="en-GB" sz="2400" b="1" dirty="0"/>
          </a:p>
        </p:txBody>
      </p:sp>
    </p:spTree>
    <p:extLst>
      <p:ext uri="{BB962C8B-B14F-4D97-AF65-F5344CB8AC3E}">
        <p14:creationId xmlns:p14="http://schemas.microsoft.com/office/powerpoint/2010/main" val="2240816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53CFC19-A71C-A1B9-8F56-F7A9F7CB3349}"/>
              </a:ext>
            </a:extLst>
          </p:cNvPr>
          <p:cNvPicPr>
            <a:picLocks noChangeAspect="1"/>
          </p:cNvPicPr>
          <p:nvPr/>
        </p:nvPicPr>
        <p:blipFill>
          <a:blip r:embed="rId3"/>
          <a:stretch>
            <a:fillRect/>
          </a:stretch>
        </p:blipFill>
        <p:spPr>
          <a:xfrm>
            <a:off x="0" y="0"/>
            <a:ext cx="4121067" cy="5264331"/>
          </a:xfrm>
          <a:prstGeom prst="rect">
            <a:avLst/>
          </a:prstGeom>
        </p:spPr>
      </p:pic>
      <p:pic>
        <p:nvPicPr>
          <p:cNvPr id="5" name="Slika 4">
            <a:extLst>
              <a:ext uri="{FF2B5EF4-FFF2-40B4-BE49-F238E27FC236}">
                <a16:creationId xmlns:a16="http://schemas.microsoft.com/office/drawing/2014/main" id="{705F6644-6697-31EC-97BA-96CBC10A5EF4}"/>
              </a:ext>
            </a:extLst>
          </p:cNvPr>
          <p:cNvPicPr>
            <a:picLocks noChangeAspect="1"/>
          </p:cNvPicPr>
          <p:nvPr/>
        </p:nvPicPr>
        <p:blipFill>
          <a:blip r:embed="rId4"/>
          <a:stretch>
            <a:fillRect/>
          </a:stretch>
        </p:blipFill>
        <p:spPr>
          <a:xfrm>
            <a:off x="3904573" y="183634"/>
            <a:ext cx="4121067" cy="5516561"/>
          </a:xfrm>
          <a:prstGeom prst="rect">
            <a:avLst/>
          </a:prstGeom>
        </p:spPr>
      </p:pic>
      <p:pic>
        <p:nvPicPr>
          <p:cNvPr id="6" name="Slika 5">
            <a:extLst>
              <a:ext uri="{FF2B5EF4-FFF2-40B4-BE49-F238E27FC236}">
                <a16:creationId xmlns:a16="http://schemas.microsoft.com/office/drawing/2014/main" id="{E5971D5F-ECF7-5654-09F4-F465E28359AA}"/>
              </a:ext>
            </a:extLst>
          </p:cNvPr>
          <p:cNvPicPr>
            <a:picLocks noChangeAspect="1"/>
          </p:cNvPicPr>
          <p:nvPr/>
        </p:nvPicPr>
        <p:blipFill rotWithShape="1">
          <a:blip r:embed="rId5"/>
          <a:srcRect r="1318" b="8442"/>
          <a:stretch/>
        </p:blipFill>
        <p:spPr>
          <a:xfrm>
            <a:off x="7897455" y="214603"/>
            <a:ext cx="4451563" cy="5382633"/>
          </a:xfrm>
          <a:prstGeom prst="rect">
            <a:avLst/>
          </a:prstGeom>
        </p:spPr>
      </p:pic>
      <p:sp>
        <p:nvSpPr>
          <p:cNvPr id="7" name="Pravokutnik 6">
            <a:extLst>
              <a:ext uri="{FF2B5EF4-FFF2-40B4-BE49-F238E27FC236}">
                <a16:creationId xmlns:a16="http://schemas.microsoft.com/office/drawing/2014/main" id="{815BBB02-58A3-3310-695F-34BF4387EB16}"/>
              </a:ext>
            </a:extLst>
          </p:cNvPr>
          <p:cNvSpPr/>
          <p:nvPr/>
        </p:nvSpPr>
        <p:spPr>
          <a:xfrm>
            <a:off x="4126485" y="1558090"/>
            <a:ext cx="3770970" cy="381000"/>
          </a:xfrm>
          <a:prstGeom prst="rect">
            <a:avLst/>
          </a:prstGeom>
          <a:solidFill>
            <a:srgbClr val="FFFF00">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cxnSp>
        <p:nvCxnSpPr>
          <p:cNvPr id="9" name="Ravni poveznik sa strelicom 8">
            <a:extLst>
              <a:ext uri="{FF2B5EF4-FFF2-40B4-BE49-F238E27FC236}">
                <a16:creationId xmlns:a16="http://schemas.microsoft.com/office/drawing/2014/main" id="{9205C996-B406-B48D-063A-B451411EBD7D}"/>
              </a:ext>
            </a:extLst>
          </p:cNvPr>
          <p:cNvCxnSpPr/>
          <p:nvPr/>
        </p:nvCxnSpPr>
        <p:spPr>
          <a:xfrm flipH="1">
            <a:off x="6687128" y="214603"/>
            <a:ext cx="766618" cy="126262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Slika 10">
            <a:extLst>
              <a:ext uri="{FF2B5EF4-FFF2-40B4-BE49-F238E27FC236}">
                <a16:creationId xmlns:a16="http://schemas.microsoft.com/office/drawing/2014/main" id="{8887775D-4DD5-D8FE-2799-73513971ACB0}"/>
              </a:ext>
            </a:extLst>
          </p:cNvPr>
          <p:cNvPicPr>
            <a:picLocks noChangeAspect="1"/>
          </p:cNvPicPr>
          <p:nvPr/>
        </p:nvPicPr>
        <p:blipFill rotWithShape="1">
          <a:blip r:embed="rId6"/>
          <a:srcRect l="6061" t="53872" r="3409" b="33199"/>
          <a:stretch/>
        </p:blipFill>
        <p:spPr>
          <a:xfrm>
            <a:off x="382286" y="5153890"/>
            <a:ext cx="11037456" cy="886692"/>
          </a:xfrm>
          <a:prstGeom prst="rect">
            <a:avLst/>
          </a:prstGeom>
          <a:ln>
            <a:solidFill>
              <a:srgbClr val="FFFF00"/>
            </a:solidFill>
          </a:ln>
        </p:spPr>
      </p:pic>
    </p:spTree>
    <p:extLst>
      <p:ext uri="{BB962C8B-B14F-4D97-AF65-F5344CB8AC3E}">
        <p14:creationId xmlns:p14="http://schemas.microsoft.com/office/powerpoint/2010/main" val="32473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7428" y="773874"/>
            <a:ext cx="6328215" cy="54476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C000">
                    <a:lumMod val="20000"/>
                    <a:lumOff val="80000"/>
                  </a:srgbClr>
                </a:solidFill>
                <a:effectLst/>
                <a:uLnTx/>
                <a:uFillTx/>
                <a:latin typeface="Calibri Light" panose="020F0302020204030204"/>
                <a:ea typeface="+mn-ea"/>
                <a:cs typeface="+mn-cs"/>
              </a:rPr>
              <a:t> </a:t>
            </a:r>
            <a:endParaRPr kumimoji="0" lang="hr-HR" sz="2400" b="0" i="0" u="none" strike="noStrike" kern="1200" cap="none" spc="0" normalizeH="0" baseline="0" noProof="0" dirty="0">
              <a:ln>
                <a:noFill/>
              </a:ln>
              <a:solidFill>
                <a:srgbClr val="FFC000">
                  <a:lumMod val="20000"/>
                  <a:lumOff val="80000"/>
                </a:srgbClr>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alibri Light" panose="020F0302020204030204"/>
                <a:ea typeface="+mn-ea"/>
                <a:cs typeface="+mn-cs"/>
              </a:rPr>
              <a:t>1975</a:t>
            </a:r>
            <a:endParaRPr kumimoji="0" lang="hr-HR" sz="24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alibri Light" panose="020F0302020204030204"/>
                <a:ea typeface="+mn-ea"/>
                <a:cs typeface="+mn-cs"/>
              </a:rPr>
              <a:t>Bruges Resolutions of the International Symposium on the Conservation of Smaller Historic Towns</a:t>
            </a:r>
            <a:r>
              <a:rPr kumimoji="0" lang="hr-HR" sz="2400" b="1" i="0" u="none" strike="noStrike" kern="1200" cap="none" spc="0" normalizeH="0" baseline="0" noProof="0" dirty="0">
                <a:ln>
                  <a:noFill/>
                </a:ln>
                <a:effectLst/>
                <a:uLnTx/>
                <a:uFillTx/>
                <a:latin typeface="Calibri Light"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effectLst/>
                <a:uLnTx/>
                <a:uFillTx/>
                <a:latin typeface="Calibri Light" panose="020F0302020204030204"/>
                <a:ea typeface="+mn-ea"/>
                <a:cs typeface="+mn-cs"/>
              </a:rPr>
              <a:t>(10 </a:t>
            </a:r>
            <a:r>
              <a:rPr kumimoji="0" lang="hr-HR" sz="2000" b="0" i="0" u="none" strike="noStrike" kern="1200" cap="none" spc="0" normalizeH="0" baseline="0" noProof="0" dirty="0" err="1">
                <a:ln>
                  <a:noFill/>
                </a:ln>
                <a:effectLst/>
                <a:uLnTx/>
                <a:uFillTx/>
                <a:latin typeface="Calibri Light" panose="020F0302020204030204"/>
                <a:ea typeface="+mn-ea"/>
                <a:cs typeface="+mn-cs"/>
              </a:rPr>
              <a:t>conclusions</a:t>
            </a:r>
            <a:r>
              <a:rPr kumimoji="0" lang="hr-HR" sz="2000" b="0" i="0" u="none" strike="noStrike" kern="1200" cap="none" spc="0" normalizeH="0" baseline="0" noProof="0" dirty="0">
                <a:ln>
                  <a:noFill/>
                </a:ln>
                <a:effectLst/>
                <a:uLnTx/>
                <a:uFillTx/>
                <a:latin typeface="Calibri Light" panose="020F0302020204030204"/>
                <a:ea typeface="+mn-ea"/>
                <a:cs typeface="+mn-cs"/>
              </a:rPr>
              <a:t> </a:t>
            </a:r>
            <a:r>
              <a:rPr kumimoji="0" lang="en-US" sz="2000" b="0" i="0" u="none" strike="noStrike" kern="1200" cap="none" spc="0" normalizeH="0" baseline="0" noProof="0" dirty="0">
                <a:ln>
                  <a:noFill/>
                </a:ln>
                <a:effectLst/>
                <a:uLnTx/>
                <a:uFillTx/>
                <a:latin typeface="Calibri Light" panose="020F0302020204030204"/>
                <a:ea typeface="+mn-ea"/>
                <a:cs typeface="+mn-cs"/>
              </a:rPr>
              <a:t>that determined the importance of historical cities for the culture and social development of man</a:t>
            </a:r>
            <a:r>
              <a:rPr kumimoji="0" lang="hr-HR" sz="2000" b="0" i="0" u="none" strike="noStrike" kern="1200" cap="none" spc="0" normalizeH="0" baseline="0" noProof="0" dirty="0">
                <a:ln>
                  <a:noFill/>
                </a:ln>
                <a:effectLst/>
                <a:uLnTx/>
                <a:uFillTx/>
                <a:latin typeface="Calibri Light" panose="020F0302020204030204"/>
                <a:ea typeface="+mn-ea"/>
                <a:cs typeface="+mn-cs"/>
              </a:rPr>
              <a:t>)</a:t>
            </a:r>
            <a:br>
              <a:rPr kumimoji="0" lang="en-GB" sz="2000" b="0" i="0" u="none" strike="noStrike" kern="1200" cap="none" spc="0" normalizeH="0" baseline="0" noProof="0" dirty="0">
                <a:ln>
                  <a:noFill/>
                </a:ln>
                <a:effectLst/>
                <a:uLnTx/>
                <a:uFillTx/>
                <a:latin typeface="Calibri Light" panose="020F0302020204030204"/>
                <a:ea typeface="+mn-ea"/>
                <a:cs typeface="+mn-cs"/>
              </a:rPr>
            </a:b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alibri Light" panose="020F0302020204030204"/>
                <a:ea typeface="+mn-ea"/>
                <a:cs typeface="+mn-cs"/>
              </a:rPr>
              <a:t>1987</a:t>
            </a:r>
            <a:endParaRPr kumimoji="0" lang="hr-HR" sz="24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alibri Light" panose="020F0302020204030204"/>
                <a:ea typeface="+mn-ea"/>
                <a:cs typeface="+mn-cs"/>
              </a:rPr>
              <a:t>The Washington Charter: Charter for the Conservation of Historic Towns and Urban Areas </a:t>
            </a:r>
            <a:endParaRPr kumimoji="0" lang="hr-HR" sz="24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2000" dirty="0">
                <a:latin typeface="Calibri Light" panose="020F0302020204030204"/>
              </a:rPr>
              <a:t>(</a:t>
            </a:r>
            <a:r>
              <a:rPr kumimoji="0" lang="en-US" sz="2000" b="0" i="0" u="none" strike="noStrike" kern="1200" cap="none" spc="0" normalizeH="0" baseline="0" noProof="0" dirty="0">
                <a:ln>
                  <a:noFill/>
                </a:ln>
                <a:effectLst/>
                <a:uLnTx/>
                <a:uFillTx/>
                <a:latin typeface="Calibri Light" panose="020F0302020204030204"/>
                <a:ea typeface="+mn-ea"/>
                <a:cs typeface="+mn-cs"/>
              </a:rPr>
              <a:t>principles and guidelines for the protection and conservation of historic towns as well as their development and harmonious adaptation to contemporary life</a:t>
            </a:r>
            <a:r>
              <a:rPr kumimoji="0" lang="hr-HR" sz="2000" b="0" i="0" u="none" strike="noStrike" kern="1200" cap="none" spc="0" normalizeH="0" baseline="0" noProof="0" dirty="0">
                <a:ln>
                  <a:noFill/>
                </a:ln>
                <a:effectLst/>
                <a:uLnTx/>
                <a:uFillTx/>
                <a:latin typeface="Calibri Light" panose="020F0302020204030204"/>
                <a:ea typeface="+mn-ea"/>
                <a:cs typeface="+mn-cs"/>
              </a:rPr>
              <a:t>)</a:t>
            </a:r>
            <a:br>
              <a:rPr kumimoji="0" lang="en-GB" sz="2000" b="0" i="0" u="none" strike="noStrike" kern="1200" cap="none" spc="0" normalizeH="0" baseline="0" noProof="0" dirty="0">
                <a:ln>
                  <a:noFill/>
                </a:ln>
                <a:effectLst/>
                <a:uLnTx/>
                <a:uFillTx/>
                <a:latin typeface="Calibri Light" panose="020F0302020204030204"/>
                <a:ea typeface="+mn-ea"/>
                <a:cs typeface="+mn-cs"/>
              </a:rPr>
            </a:b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alibri Light" panose="020F0302020204030204"/>
                <a:ea typeface="+mn-ea"/>
                <a:cs typeface="+mn-cs"/>
              </a:rPr>
              <a:t> </a:t>
            </a:r>
            <a:endParaRPr kumimoji="0" lang="hr-HR" sz="20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Conservation of Historic Towns and Urban Areas</a:t>
            </a:r>
          </a:p>
        </p:txBody>
      </p:sp>
      <p:pic>
        <p:nvPicPr>
          <p:cNvPr id="7" name="Picture 6">
            <a:extLst>
              <a:ext uri="{FF2B5EF4-FFF2-40B4-BE49-F238E27FC236}">
                <a16:creationId xmlns:a16="http://schemas.microsoft.com/office/drawing/2014/main" id="{34003C9A-45C4-4F65-B809-83CA2FA9AA2D}"/>
              </a:ext>
            </a:extLst>
          </p:cNvPr>
          <p:cNvPicPr>
            <a:picLocks noChangeAspect="1"/>
          </p:cNvPicPr>
          <p:nvPr/>
        </p:nvPicPr>
        <p:blipFill>
          <a:blip r:embed="rId3"/>
          <a:stretch>
            <a:fillRect/>
          </a:stretch>
        </p:blipFill>
        <p:spPr>
          <a:xfrm>
            <a:off x="6974945" y="1156092"/>
            <a:ext cx="5076202" cy="3807151"/>
          </a:xfrm>
          <a:prstGeom prst="rect">
            <a:avLst/>
          </a:prstGeom>
        </p:spPr>
      </p:pic>
      <p:sp>
        <p:nvSpPr>
          <p:cNvPr id="6" name="TextBox 5">
            <a:extLst>
              <a:ext uri="{FF2B5EF4-FFF2-40B4-BE49-F238E27FC236}">
                <a16:creationId xmlns:a16="http://schemas.microsoft.com/office/drawing/2014/main" id="{C24162F4-37A5-4227-BF9A-ADCAA9C1668D}"/>
              </a:ext>
            </a:extLst>
          </p:cNvPr>
          <p:cNvSpPr txBox="1"/>
          <p:nvPr/>
        </p:nvSpPr>
        <p:spPr>
          <a:xfrm>
            <a:off x="6974945" y="5130017"/>
            <a:ext cx="5076202" cy="276999"/>
          </a:xfrm>
          <a:prstGeom prst="rect">
            <a:avLst/>
          </a:prstGeom>
          <a:noFill/>
        </p:spPr>
        <p:txBody>
          <a:bodyPr wrap="square">
            <a:spAutoFit/>
          </a:bodyPr>
          <a:lstStyle/>
          <a:p>
            <a:r>
              <a:rPr lang="en-GB" sz="1200" b="0" i="0" dirty="0">
                <a:effectLst/>
              </a:rPr>
              <a:t>Historic Centre of Bukhara</a:t>
            </a:r>
            <a:r>
              <a:rPr lang="hr-HR" sz="1200" b="0" i="0" dirty="0">
                <a:effectLst/>
              </a:rPr>
              <a:t>, Uzbekistan</a:t>
            </a:r>
            <a:endParaRPr lang="hr-HR" sz="1200" dirty="0"/>
          </a:p>
        </p:txBody>
      </p:sp>
      <p:sp>
        <p:nvSpPr>
          <p:cNvPr id="8" name="TekstniOkvir 7">
            <a:extLst>
              <a:ext uri="{FF2B5EF4-FFF2-40B4-BE49-F238E27FC236}">
                <a16:creationId xmlns:a16="http://schemas.microsoft.com/office/drawing/2014/main" id="{54BA7BC0-B67C-3B17-F667-0505EB216EBD}"/>
              </a:ext>
            </a:extLst>
          </p:cNvPr>
          <p:cNvSpPr txBox="1"/>
          <p:nvPr/>
        </p:nvSpPr>
        <p:spPr>
          <a:xfrm>
            <a:off x="6974945" y="5407016"/>
            <a:ext cx="6094206" cy="369332"/>
          </a:xfrm>
          <a:prstGeom prst="rect">
            <a:avLst/>
          </a:prstGeom>
          <a:noFill/>
        </p:spPr>
        <p:txBody>
          <a:bodyPr wrap="square">
            <a:spAutoFit/>
          </a:bodyPr>
          <a:lstStyle/>
          <a:p>
            <a:r>
              <a:rPr lang="hr-HR" dirty="0">
                <a:hlinkClick r:id="rId4"/>
              </a:rPr>
              <a:t>https://whc.unesco.org/en/list/602/</a:t>
            </a:r>
            <a:endParaRPr lang="hr-HR" dirty="0"/>
          </a:p>
        </p:txBody>
      </p:sp>
    </p:spTree>
    <p:extLst>
      <p:ext uri="{BB962C8B-B14F-4D97-AF65-F5344CB8AC3E}">
        <p14:creationId xmlns:p14="http://schemas.microsoft.com/office/powerpoint/2010/main" val="2468345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1168487"/>
            <a:ext cx="5722863" cy="44704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1982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The Florence Charter for Historic Gardens</a:t>
            </a: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	Guidelines for the preservation of historic gardens</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365125" algn="l"/>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defines historic gardens as architectural compositions and recommends their preservation as living monuments</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365125" algn="l"/>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outlines strategies for maintenance, conservation, restoration, and reconstruction of gardens, including their plans, vegetation, structural and decorative features, and use of water.</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endParaRPr kumimoji="0" lang="en-US" sz="105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Protection specific types of CH</a:t>
            </a:r>
          </a:p>
        </p:txBody>
      </p:sp>
      <p:pic>
        <p:nvPicPr>
          <p:cNvPr id="3" name="Picture 2">
            <a:extLst>
              <a:ext uri="{FF2B5EF4-FFF2-40B4-BE49-F238E27FC236}">
                <a16:creationId xmlns:a16="http://schemas.microsoft.com/office/drawing/2014/main" id="{ED0973F7-7AB0-4BC6-8237-EBCCA83FDF5A}"/>
              </a:ext>
            </a:extLst>
          </p:cNvPr>
          <p:cNvPicPr>
            <a:picLocks noChangeAspect="1"/>
          </p:cNvPicPr>
          <p:nvPr/>
        </p:nvPicPr>
        <p:blipFill>
          <a:blip r:embed="rId3"/>
          <a:stretch>
            <a:fillRect/>
          </a:stretch>
        </p:blipFill>
        <p:spPr>
          <a:xfrm>
            <a:off x="6892015" y="1349639"/>
            <a:ext cx="4988302" cy="3326184"/>
          </a:xfrm>
          <a:prstGeom prst="rect">
            <a:avLst/>
          </a:prstGeom>
        </p:spPr>
      </p:pic>
      <p:sp>
        <p:nvSpPr>
          <p:cNvPr id="6" name="TextBox 5">
            <a:extLst>
              <a:ext uri="{FF2B5EF4-FFF2-40B4-BE49-F238E27FC236}">
                <a16:creationId xmlns:a16="http://schemas.microsoft.com/office/drawing/2014/main" id="{3318FAC7-90A1-4C33-9267-D6EC0F1CDD5E}"/>
              </a:ext>
            </a:extLst>
          </p:cNvPr>
          <p:cNvSpPr txBox="1"/>
          <p:nvPr/>
        </p:nvSpPr>
        <p:spPr>
          <a:xfrm>
            <a:off x="7928360" y="5148296"/>
            <a:ext cx="3273040" cy="461665"/>
          </a:xfrm>
          <a:prstGeom prst="rect">
            <a:avLst/>
          </a:prstGeom>
          <a:noFill/>
        </p:spPr>
        <p:txBody>
          <a:bodyPr wrap="square">
            <a:spAutoFit/>
          </a:bodyPr>
          <a:lstStyle/>
          <a:p>
            <a:pPr algn="ctr"/>
            <a:r>
              <a:rPr lang="en-GB" sz="1200" dirty="0"/>
              <a:t>Gardens, Royal Palace of Caserta – San </a:t>
            </a:r>
            <a:r>
              <a:rPr lang="en-GB" sz="1200" dirty="0" err="1"/>
              <a:t>Leucio</a:t>
            </a:r>
            <a:r>
              <a:rPr lang="en-GB" sz="1200" dirty="0"/>
              <a:t>, Italy</a:t>
            </a:r>
          </a:p>
        </p:txBody>
      </p:sp>
    </p:spTree>
    <p:extLst>
      <p:ext uri="{BB962C8B-B14F-4D97-AF65-F5344CB8AC3E}">
        <p14:creationId xmlns:p14="http://schemas.microsoft.com/office/powerpoint/2010/main" val="1391193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1168487"/>
            <a:ext cx="5722863" cy="49244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1999</a:t>
            </a: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Charter on the Built Vernacular Heritage (Mexico)</a:t>
            </a:r>
            <a:endParaRPr kumimoji="0" lang="en-US" sz="32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365125" algn="l"/>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protection of vernacular buildings as expressions of the local culture of a community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Vernacular heritage has been accepted as a characteristic and attractive product of society </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It </a:t>
            </a:r>
            <a:r>
              <a:rPr kumimoji="0" lang="hr-HR" sz="2000" b="0" i="0" u="none" strike="noStrike" kern="1200" cap="none" spc="0" normalizeH="0" baseline="0" noProof="0" dirty="0" err="1">
                <a:ln>
                  <a:noFill/>
                </a:ln>
                <a:effectLst/>
                <a:uLnTx/>
                <a:uFillTx/>
                <a:latin typeface="Calibri Light" panose="020F0302020204030204"/>
                <a:ea typeface="+mn-ea"/>
                <a:cs typeface="+mn-cs"/>
              </a:rPr>
              <a:t>has</a:t>
            </a:r>
            <a:r>
              <a:rPr kumimoji="0" lang="hr-HR" sz="2000" b="0" i="0" u="none" strike="noStrike" kern="1200" cap="none" spc="0" normalizeH="0" baseline="0" noProof="0" dirty="0">
                <a:ln>
                  <a:noFill/>
                </a:ln>
                <a:effectLst/>
                <a:uLnTx/>
                <a:uFillTx/>
                <a:latin typeface="Calibri Light" panose="020F0302020204030204"/>
                <a:ea typeface="+mn-ea"/>
                <a:cs typeface="+mn-cs"/>
              </a:rPr>
              <a:t> </a:t>
            </a:r>
            <a:r>
              <a:rPr kumimoji="0" lang="hr-HR" sz="2000" b="0" i="0" u="none" strike="noStrike" kern="1200" cap="none" spc="0" normalizeH="0" baseline="0" noProof="0" dirty="0" err="1">
                <a:ln>
                  <a:noFill/>
                </a:ln>
                <a:effectLst/>
                <a:uLnTx/>
                <a:uFillTx/>
                <a:latin typeface="Calibri Light" panose="020F0302020204030204"/>
                <a:ea typeface="+mn-ea"/>
                <a:cs typeface="+mn-cs"/>
              </a:rPr>
              <a:t>values</a:t>
            </a:r>
            <a:r>
              <a:rPr kumimoji="0" lang="hr-HR" sz="2000" b="0" i="0" u="none" strike="noStrike" kern="1200" cap="none" spc="0" normalizeH="0" baseline="0" noProof="0" dirty="0">
                <a:ln>
                  <a:noFill/>
                </a:ln>
                <a:effectLst/>
                <a:uLnTx/>
                <a:uFillTx/>
                <a:latin typeface="Calibri Light" panose="020F0302020204030204"/>
                <a:ea typeface="+mn-ea"/>
                <a:cs typeface="+mn-cs"/>
              </a:rPr>
              <a:t> for</a:t>
            </a:r>
            <a:r>
              <a:rPr kumimoji="0" lang="en-US" sz="2000" b="0" i="0" u="none" strike="noStrike" kern="1200" cap="none" spc="0" normalizeH="0" baseline="0" noProof="0" dirty="0">
                <a:ln>
                  <a:noFill/>
                </a:ln>
                <a:effectLst/>
                <a:uLnTx/>
                <a:uFillTx/>
                <a:latin typeface="Calibri Light" panose="020F0302020204030204"/>
                <a:ea typeface="+mn-ea"/>
                <a:cs typeface="+mn-cs"/>
              </a:rPr>
              <a:t> contemporary life and at the same time </a:t>
            </a:r>
            <a:r>
              <a:rPr kumimoji="0" lang="hr-HR" sz="2000" b="0" i="0" u="none" strike="noStrike" kern="1200" cap="none" spc="0" normalizeH="0" baseline="0" noProof="0" dirty="0" err="1">
                <a:ln>
                  <a:noFill/>
                </a:ln>
                <a:effectLst/>
                <a:uLnTx/>
                <a:uFillTx/>
                <a:latin typeface="Calibri Light" panose="020F0302020204030204"/>
                <a:ea typeface="+mn-ea"/>
                <a:cs typeface="+mn-cs"/>
              </a:rPr>
              <a:t>it</a:t>
            </a:r>
            <a:r>
              <a:rPr kumimoji="0" lang="hr-HR" sz="2000" b="0" i="0" u="none" strike="noStrike" kern="1200" cap="none" spc="0" normalizeH="0" baseline="0" noProof="0" dirty="0">
                <a:ln>
                  <a:noFill/>
                </a:ln>
                <a:effectLst/>
                <a:uLnTx/>
                <a:uFillTx/>
                <a:latin typeface="Calibri Light" panose="020F0302020204030204"/>
                <a:ea typeface="+mn-ea"/>
                <a:cs typeface="+mn-cs"/>
              </a:rPr>
              <a:t> </a:t>
            </a:r>
            <a:r>
              <a:rPr kumimoji="0" lang="hr-HR" sz="2000" b="0" i="0" u="none" strike="noStrike" kern="1200" cap="none" spc="0" normalizeH="0" baseline="0" noProof="0" dirty="0" err="1">
                <a:ln>
                  <a:noFill/>
                </a:ln>
                <a:effectLst/>
                <a:uLnTx/>
                <a:uFillTx/>
                <a:latin typeface="Calibri Light" panose="020F0302020204030204"/>
                <a:ea typeface="+mn-ea"/>
                <a:cs typeface="+mn-cs"/>
              </a:rPr>
              <a:t>is</a:t>
            </a:r>
            <a:r>
              <a:rPr kumimoji="0" lang="en-US" sz="2000" b="0" i="0" u="none" strike="noStrike" kern="1200" cap="none" spc="0" normalizeH="0" baseline="0" noProof="0" dirty="0">
                <a:ln>
                  <a:noFill/>
                </a:ln>
                <a:effectLst/>
                <a:uLnTx/>
                <a:uFillTx/>
                <a:latin typeface="Calibri Light" panose="020F0302020204030204"/>
                <a:ea typeface="+mn-ea"/>
                <a:cs typeface="+mn-cs"/>
              </a:rPr>
              <a:t> </a:t>
            </a:r>
            <a:r>
              <a:rPr kumimoji="0" lang="hr-HR" sz="2000" b="0" i="0" u="none" strike="noStrike" kern="1200" cap="none" spc="0" normalizeH="0" baseline="0" noProof="0" dirty="0">
                <a:ln>
                  <a:noFill/>
                </a:ln>
                <a:effectLst/>
                <a:uLnTx/>
                <a:uFillTx/>
                <a:latin typeface="Calibri Light" panose="020F0302020204030204"/>
                <a:ea typeface="+mn-ea"/>
                <a:cs typeface="+mn-cs"/>
              </a:rPr>
              <a:t>a </a:t>
            </a:r>
            <a:r>
              <a:rPr kumimoji="0" lang="en-US" sz="2000" b="0" i="0" u="none" strike="noStrike" kern="1200" cap="none" spc="0" normalizeH="0" baseline="0" noProof="0" dirty="0">
                <a:ln>
                  <a:noFill/>
                </a:ln>
                <a:effectLst/>
                <a:uLnTx/>
                <a:uFillTx/>
                <a:latin typeface="Calibri Light" panose="020F0302020204030204"/>
                <a:ea typeface="+mn-ea"/>
                <a:cs typeface="+mn-cs"/>
              </a:rPr>
              <a:t>record of </a:t>
            </a:r>
            <a:r>
              <a:rPr kumimoji="0" lang="hr-HR" sz="2000" b="0" i="0" u="none" strike="noStrike" kern="1200" cap="none" spc="0" normalizeH="0" baseline="0" noProof="0" dirty="0" err="1">
                <a:ln>
                  <a:noFill/>
                </a:ln>
                <a:effectLst/>
                <a:uLnTx/>
                <a:uFillTx/>
                <a:latin typeface="Calibri Light" panose="020F0302020204030204"/>
                <a:ea typeface="+mn-ea"/>
                <a:cs typeface="+mn-cs"/>
              </a:rPr>
              <a:t>society’s</a:t>
            </a:r>
            <a:r>
              <a:rPr kumimoji="0" lang="hr-HR" sz="2000" b="0" i="0" u="none" strike="noStrike" kern="1200" cap="none" spc="0" normalizeH="0" baseline="0" noProof="0" dirty="0">
                <a:ln>
                  <a:noFill/>
                </a:ln>
                <a:effectLst/>
                <a:uLnTx/>
                <a:uFillTx/>
                <a:latin typeface="Calibri Light" panose="020F0302020204030204"/>
                <a:ea typeface="+mn-ea"/>
                <a:cs typeface="+mn-cs"/>
              </a:rPr>
              <a:t>  </a:t>
            </a:r>
            <a:r>
              <a:rPr kumimoji="0" lang="en-US" sz="2000" b="0" i="0" u="none" strike="noStrike" kern="1200" cap="none" spc="0" normalizeH="0" baseline="0" noProof="0" dirty="0">
                <a:ln>
                  <a:noFill/>
                </a:ln>
                <a:effectLst/>
                <a:uLnTx/>
                <a:uFillTx/>
                <a:latin typeface="Calibri Light" panose="020F0302020204030204"/>
                <a:ea typeface="+mn-ea"/>
                <a:cs typeface="+mn-cs"/>
              </a:rPr>
              <a:t>history</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 The vernacular is only seldom represented by single structures, and it is best conserved by maintaining and preserving groups and settlements of a representative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Protection specific types of CH</a:t>
            </a:r>
          </a:p>
        </p:txBody>
      </p:sp>
      <p:pic>
        <p:nvPicPr>
          <p:cNvPr id="7" name="Picture 6" descr="A picture containing sky, outdoor, building&#10;&#10;Description automatically generated">
            <a:extLst>
              <a:ext uri="{FF2B5EF4-FFF2-40B4-BE49-F238E27FC236}">
                <a16:creationId xmlns:a16="http://schemas.microsoft.com/office/drawing/2014/main" id="{6F74045C-A0F1-4B1C-8DF2-DEE08D636D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0350" y="1295547"/>
            <a:ext cx="5306317" cy="3541862"/>
          </a:xfrm>
          <a:prstGeom prst="rect">
            <a:avLst/>
          </a:prstGeom>
        </p:spPr>
      </p:pic>
      <p:sp>
        <p:nvSpPr>
          <p:cNvPr id="8" name="TextBox 7">
            <a:extLst>
              <a:ext uri="{FF2B5EF4-FFF2-40B4-BE49-F238E27FC236}">
                <a16:creationId xmlns:a16="http://schemas.microsoft.com/office/drawing/2014/main" id="{176D7015-1F62-409A-A57C-379C7B47AE5B}"/>
              </a:ext>
            </a:extLst>
          </p:cNvPr>
          <p:cNvSpPr txBox="1"/>
          <p:nvPr/>
        </p:nvSpPr>
        <p:spPr>
          <a:xfrm>
            <a:off x="7266567" y="5097472"/>
            <a:ext cx="4417433" cy="830997"/>
          </a:xfrm>
          <a:prstGeom prst="rect">
            <a:avLst/>
          </a:prstGeom>
          <a:noFill/>
        </p:spPr>
        <p:txBody>
          <a:bodyPr wrap="square">
            <a:spAutoFit/>
          </a:bodyPr>
          <a:lstStyle/>
          <a:p>
            <a:pPr algn="ctr"/>
            <a:r>
              <a:rPr lang="en-GB" sz="1200" dirty="0"/>
              <a:t>The Old Towns of </a:t>
            </a:r>
            <a:r>
              <a:rPr lang="en-GB" sz="1200" dirty="0" err="1"/>
              <a:t>Djenné</a:t>
            </a:r>
            <a:r>
              <a:rPr lang="en-GB" sz="1200" dirty="0"/>
              <a:t> (Mali)</a:t>
            </a:r>
            <a:endParaRPr lang="hr-HR" sz="1200" dirty="0"/>
          </a:p>
          <a:p>
            <a:pPr algn="ctr"/>
            <a:r>
              <a:rPr lang="en-GB" sz="1200" dirty="0"/>
              <a:t>were inscribed on the World Heritage List in 1988. The traditional houses are built to withstand seasonal flooding and have thus survived for hundreds of years. </a:t>
            </a:r>
            <a:endParaRPr lang="hr-HR" sz="1200" dirty="0"/>
          </a:p>
        </p:txBody>
      </p:sp>
    </p:spTree>
    <p:extLst>
      <p:ext uri="{BB962C8B-B14F-4D97-AF65-F5344CB8AC3E}">
        <p14:creationId xmlns:p14="http://schemas.microsoft.com/office/powerpoint/2010/main" val="775544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1168487"/>
            <a:ext cx="5773663" cy="51398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1999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Principles for the Preservation of Historic Timber Structures (Mexico)</a:t>
            </a:r>
            <a:endParaRPr kumimoji="0" lang="hr-HR" sz="32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3200" dirty="0">
              <a:latin typeface="Calibri Light" panose="020F03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define basic and universally applicable principles and practices for the protection and preservation of historic timber structures with due respect to their cultural significance</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calls attention to the diversity and scarcity of historic timber structures and their vulnerability to material decay and degradation</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Protection specific types of CH</a:t>
            </a:r>
          </a:p>
        </p:txBody>
      </p:sp>
      <p:pic>
        <p:nvPicPr>
          <p:cNvPr id="3" name="Picture 2">
            <a:extLst>
              <a:ext uri="{FF2B5EF4-FFF2-40B4-BE49-F238E27FC236}">
                <a16:creationId xmlns:a16="http://schemas.microsoft.com/office/drawing/2014/main" id="{34090C40-C7A7-430F-AD5E-7CCC34BE969D}"/>
              </a:ext>
            </a:extLst>
          </p:cNvPr>
          <p:cNvPicPr>
            <a:picLocks noChangeAspect="1"/>
          </p:cNvPicPr>
          <p:nvPr/>
        </p:nvPicPr>
        <p:blipFill>
          <a:blip r:embed="rId3"/>
          <a:stretch>
            <a:fillRect/>
          </a:stretch>
        </p:blipFill>
        <p:spPr>
          <a:xfrm>
            <a:off x="6914943" y="1478580"/>
            <a:ext cx="5071364" cy="3380910"/>
          </a:xfrm>
          <a:prstGeom prst="rect">
            <a:avLst/>
          </a:prstGeom>
        </p:spPr>
      </p:pic>
      <p:sp>
        <p:nvSpPr>
          <p:cNvPr id="6" name="TextBox 5">
            <a:extLst>
              <a:ext uri="{FF2B5EF4-FFF2-40B4-BE49-F238E27FC236}">
                <a16:creationId xmlns:a16="http://schemas.microsoft.com/office/drawing/2014/main" id="{2F123444-E12C-4A99-B29D-DAA975F90992}"/>
              </a:ext>
            </a:extLst>
          </p:cNvPr>
          <p:cNvSpPr txBox="1"/>
          <p:nvPr/>
        </p:nvSpPr>
        <p:spPr>
          <a:xfrm>
            <a:off x="6678182" y="5302586"/>
            <a:ext cx="5513818" cy="830997"/>
          </a:xfrm>
          <a:prstGeom prst="rect">
            <a:avLst/>
          </a:prstGeom>
          <a:noFill/>
        </p:spPr>
        <p:txBody>
          <a:bodyPr wrap="square">
            <a:spAutoFit/>
          </a:bodyPr>
          <a:lstStyle/>
          <a:p>
            <a:pPr algn="ctr"/>
            <a:r>
              <a:rPr lang="en-GB" sz="1200" dirty="0"/>
              <a:t>The Golden Hall (Kondo) of the </a:t>
            </a:r>
            <a:r>
              <a:rPr lang="en-GB" sz="1200" dirty="0" err="1"/>
              <a:t>Horyu</a:t>
            </a:r>
            <a:r>
              <a:rPr lang="en-GB" sz="1200" dirty="0"/>
              <a:t>-ji Buddhist temple </a:t>
            </a:r>
            <a:endParaRPr lang="hr-HR" sz="1200" dirty="0"/>
          </a:p>
          <a:p>
            <a:pPr algn="ctr"/>
            <a:r>
              <a:rPr lang="en-GB" sz="1200" dirty="0"/>
              <a:t>in Nara, Japan</a:t>
            </a:r>
            <a:r>
              <a:rPr lang="hr-HR" sz="1200" dirty="0"/>
              <a:t> </a:t>
            </a:r>
            <a:r>
              <a:rPr lang="en-GB" sz="1200" dirty="0"/>
              <a:t>—</a:t>
            </a:r>
            <a:r>
              <a:rPr lang="hr-HR" sz="1200" dirty="0"/>
              <a:t> </a:t>
            </a:r>
            <a:r>
              <a:rPr lang="en-GB" sz="1200" dirty="0"/>
              <a:t>a World Heritage Site. Built in the late seventh century, this is the oldest timber structure in the world</a:t>
            </a:r>
            <a:endParaRPr lang="hr-HR" sz="1200" dirty="0"/>
          </a:p>
          <a:p>
            <a:pPr algn="ctr"/>
            <a:endParaRPr lang="en-GB" sz="1200" dirty="0"/>
          </a:p>
        </p:txBody>
      </p:sp>
    </p:spTree>
    <p:extLst>
      <p:ext uri="{BB962C8B-B14F-4D97-AF65-F5344CB8AC3E}">
        <p14:creationId xmlns:p14="http://schemas.microsoft.com/office/powerpoint/2010/main" val="827582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1168487"/>
            <a:ext cx="6046891" cy="59400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1999</a:t>
            </a:r>
            <a:endParaRPr kumimoji="0" lang="en-US" sz="18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ICOMOS Principles for the preservation and</a:t>
            </a:r>
            <a:r>
              <a:rPr kumimoji="0" lang="hr-HR" sz="3200" b="1" i="0" u="none" strike="noStrike" kern="1200" cap="none" spc="0" normalizeH="0" baseline="0" noProof="0" dirty="0">
                <a:ln>
                  <a:noFill/>
                </a:ln>
                <a:effectLst/>
                <a:uLnTx/>
                <a:uFillTx/>
                <a:latin typeface="Calibri Light" panose="020F0302020204030204"/>
                <a:ea typeface="+mn-ea"/>
                <a:cs typeface="+mn-cs"/>
              </a:rPr>
              <a:t> </a:t>
            </a:r>
            <a:r>
              <a:rPr kumimoji="0" lang="en-US" sz="3200" b="1" i="0" u="none" strike="noStrike" kern="1200" cap="none" spc="0" normalizeH="0" baseline="0" noProof="0" dirty="0">
                <a:ln>
                  <a:noFill/>
                </a:ln>
                <a:effectLst/>
                <a:uLnTx/>
                <a:uFillTx/>
                <a:latin typeface="Calibri Light" panose="020F0302020204030204"/>
                <a:ea typeface="+mn-ea"/>
                <a:cs typeface="+mn-cs"/>
              </a:rPr>
              <a:t>conservation</a:t>
            </a:r>
            <a:r>
              <a:rPr kumimoji="0" lang="hr-HR" sz="3200" b="1" i="0" u="none" strike="noStrike" kern="1200" cap="none" spc="0" normalizeH="0" baseline="0" noProof="0" dirty="0">
                <a:ln>
                  <a:noFill/>
                </a:ln>
                <a:effectLst/>
                <a:uLnTx/>
                <a:uFillTx/>
                <a:latin typeface="Calibri Light" panose="020F0302020204030204"/>
                <a:ea typeface="+mn-ea"/>
                <a:cs typeface="+mn-cs"/>
              </a:rPr>
              <a:t> </a:t>
            </a:r>
            <a:r>
              <a:rPr kumimoji="0" lang="en-US" sz="3200" b="1" i="0" u="none" strike="noStrike" kern="1200" cap="none" spc="0" normalizeH="0" baseline="0" noProof="0" dirty="0">
                <a:ln>
                  <a:noFill/>
                </a:ln>
                <a:effectLst/>
                <a:uLnTx/>
                <a:uFillTx/>
                <a:latin typeface="Calibri Light" panose="020F0302020204030204"/>
                <a:ea typeface="+mn-ea"/>
                <a:cs typeface="+mn-cs"/>
              </a:rPr>
              <a:t>/restoration of wall paintings</a:t>
            </a:r>
            <a:endParaRPr kumimoji="0" lang="hr-HR" sz="32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have been cultural expressions of human creation throughout history, from the earliest beginnings, such as rock art, extending up to present-day murals</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Wall paintings are an integral part of monuments and sites and should be preserved in situ</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problems affecting wall paintings are linked to the poor condition of the building or structure, its improper use, lack of maintenance, and frequent repairs and alterations.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32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Protection specific types of CH</a:t>
            </a:r>
          </a:p>
        </p:txBody>
      </p:sp>
      <p:pic>
        <p:nvPicPr>
          <p:cNvPr id="3" name="Picture 2">
            <a:extLst>
              <a:ext uri="{FF2B5EF4-FFF2-40B4-BE49-F238E27FC236}">
                <a16:creationId xmlns:a16="http://schemas.microsoft.com/office/drawing/2014/main" id="{89A60D55-16D5-47AE-B0C2-28AB9C05309B}"/>
              </a:ext>
            </a:extLst>
          </p:cNvPr>
          <p:cNvPicPr>
            <a:picLocks noChangeAspect="1"/>
          </p:cNvPicPr>
          <p:nvPr/>
        </p:nvPicPr>
        <p:blipFill>
          <a:blip r:embed="rId3"/>
          <a:stretch>
            <a:fillRect/>
          </a:stretch>
        </p:blipFill>
        <p:spPr>
          <a:xfrm>
            <a:off x="7215158" y="1665363"/>
            <a:ext cx="4375105" cy="2916736"/>
          </a:xfrm>
          <a:prstGeom prst="rect">
            <a:avLst/>
          </a:prstGeom>
        </p:spPr>
      </p:pic>
      <p:sp>
        <p:nvSpPr>
          <p:cNvPr id="6" name="TekstniOkvir 5">
            <a:extLst>
              <a:ext uri="{FF2B5EF4-FFF2-40B4-BE49-F238E27FC236}">
                <a16:creationId xmlns:a16="http://schemas.microsoft.com/office/drawing/2014/main" id="{F6E46685-4040-55EF-9110-2227DA80D1A3}"/>
              </a:ext>
            </a:extLst>
          </p:cNvPr>
          <p:cNvSpPr txBox="1"/>
          <p:nvPr/>
        </p:nvSpPr>
        <p:spPr>
          <a:xfrm>
            <a:off x="7467600" y="5007971"/>
            <a:ext cx="6096000" cy="369332"/>
          </a:xfrm>
          <a:prstGeom prst="rect">
            <a:avLst/>
          </a:prstGeom>
          <a:noFill/>
        </p:spPr>
        <p:txBody>
          <a:bodyPr wrap="square">
            <a:spAutoFit/>
          </a:bodyPr>
          <a:lstStyle/>
          <a:p>
            <a:r>
              <a:rPr lang="hr-HR" dirty="0" err="1"/>
              <a:t>Restoration</a:t>
            </a:r>
            <a:r>
              <a:rPr lang="hr-HR" dirty="0"/>
              <a:t> Wall </a:t>
            </a:r>
            <a:r>
              <a:rPr lang="hr-HR" dirty="0" err="1"/>
              <a:t>Paintings</a:t>
            </a:r>
            <a:r>
              <a:rPr lang="hr-HR" dirty="0"/>
              <a:t>, </a:t>
            </a:r>
            <a:r>
              <a:rPr lang="hr-HR" dirty="0" err="1"/>
              <a:t>Ephesus</a:t>
            </a:r>
            <a:endParaRPr lang="hr-HR" dirty="0"/>
          </a:p>
        </p:txBody>
      </p:sp>
    </p:spTree>
    <p:extLst>
      <p:ext uri="{BB962C8B-B14F-4D97-AF65-F5344CB8AC3E}">
        <p14:creationId xmlns:p14="http://schemas.microsoft.com/office/powerpoint/2010/main" val="2141067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4779" y="1168487"/>
            <a:ext cx="6162090"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200" b="1" i="0" u="none" strike="noStrike" kern="1200" cap="none" spc="0" normalizeH="0" baseline="0" noProof="0" dirty="0">
                <a:ln>
                  <a:noFill/>
                </a:ln>
                <a:effectLst/>
                <a:uLnTx/>
                <a:uFillTx/>
                <a:latin typeface="Calibri Light" panose="020F0302020204030204"/>
                <a:ea typeface="+mn-ea"/>
                <a:cs typeface="+mn-cs"/>
              </a:rPr>
              <a:t>2003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The Nizhny </a:t>
            </a:r>
            <a:r>
              <a:rPr kumimoji="0" lang="en-US" sz="3200" b="1" i="0" u="none" strike="noStrike" kern="1200" cap="none" spc="0" normalizeH="0" baseline="0" noProof="0" dirty="0" err="1">
                <a:ln>
                  <a:noFill/>
                </a:ln>
                <a:effectLst/>
                <a:uLnTx/>
                <a:uFillTx/>
                <a:latin typeface="Calibri Light" panose="020F0302020204030204"/>
                <a:ea typeface="+mn-ea"/>
                <a:cs typeface="+mn-cs"/>
              </a:rPr>
              <a:t>Tagil</a:t>
            </a:r>
            <a:r>
              <a:rPr kumimoji="0" lang="en-US" sz="3200" b="1" i="0" u="none" strike="noStrike" kern="1200" cap="none" spc="0" normalizeH="0" baseline="0" noProof="0" dirty="0">
                <a:ln>
                  <a:noFill/>
                </a:ln>
                <a:effectLst/>
                <a:uLnTx/>
                <a:uFillTx/>
                <a:latin typeface="Calibri Light" panose="020F0302020204030204"/>
                <a:ea typeface="+mn-ea"/>
                <a:cs typeface="+mn-cs"/>
              </a:rPr>
              <a:t> Charter for the Industrial Heritage</a:t>
            </a:r>
            <a:endParaRPr kumimoji="0" lang="hr-HR" sz="3200" b="1"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000" dirty="0">
                <a:latin typeface="Calibri Light" panose="020F0302020204030204"/>
              </a:rPr>
              <a:t>B</a:t>
            </a:r>
            <a:r>
              <a:rPr kumimoji="0" lang="en-US" sz="2000" b="0" i="0" u="none" strike="noStrike" kern="1200" cap="none" spc="0" normalizeH="0" baseline="0" noProof="0" dirty="0" err="1">
                <a:ln>
                  <a:noFill/>
                </a:ln>
                <a:effectLst/>
                <a:uLnTx/>
                <a:uFillTx/>
                <a:latin typeface="Calibri Light" panose="020F0302020204030204"/>
                <a:ea typeface="+mn-ea"/>
                <a:cs typeface="+mn-cs"/>
              </a:rPr>
              <a:t>uildings</a:t>
            </a:r>
            <a:r>
              <a:rPr kumimoji="0" lang="en-US" sz="2000" b="0" i="0" u="none" strike="noStrike" kern="1200" cap="none" spc="0" normalizeH="0" baseline="0" noProof="0" dirty="0">
                <a:ln>
                  <a:noFill/>
                </a:ln>
                <a:effectLst/>
                <a:uLnTx/>
                <a:uFillTx/>
                <a:latin typeface="Calibri Light" panose="020F0302020204030204"/>
                <a:ea typeface="+mn-ea"/>
                <a:cs typeface="+mn-cs"/>
              </a:rPr>
              <a:t> and structures built for industrial activities, the processes and tools used within them and the towns and landscapes in which they are located, are of fundamental importance. </a:t>
            </a: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They should be studied, their history should be taught, characteristic examples should be identified, protected and maintained, for the use and benefit of today and of the future.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Industrial heritage consists of the remains of industrial culture which are of historical, technological, social, architectural or scientific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Protection specific types of CH</a:t>
            </a:r>
          </a:p>
        </p:txBody>
      </p:sp>
      <p:pic>
        <p:nvPicPr>
          <p:cNvPr id="3" name="Picture 2">
            <a:extLst>
              <a:ext uri="{FF2B5EF4-FFF2-40B4-BE49-F238E27FC236}">
                <a16:creationId xmlns:a16="http://schemas.microsoft.com/office/drawing/2014/main" id="{FE2895DF-A2CB-48F8-970B-48B2B6DBB4FF}"/>
              </a:ext>
            </a:extLst>
          </p:cNvPr>
          <p:cNvPicPr>
            <a:picLocks noChangeAspect="1"/>
          </p:cNvPicPr>
          <p:nvPr/>
        </p:nvPicPr>
        <p:blipFill>
          <a:blip r:embed="rId3"/>
          <a:stretch>
            <a:fillRect/>
          </a:stretch>
        </p:blipFill>
        <p:spPr>
          <a:xfrm>
            <a:off x="6396868" y="1262901"/>
            <a:ext cx="5765321" cy="3821070"/>
          </a:xfrm>
          <a:prstGeom prst="rect">
            <a:avLst/>
          </a:prstGeom>
        </p:spPr>
      </p:pic>
      <p:sp>
        <p:nvSpPr>
          <p:cNvPr id="7" name="TextBox 6">
            <a:extLst>
              <a:ext uri="{FF2B5EF4-FFF2-40B4-BE49-F238E27FC236}">
                <a16:creationId xmlns:a16="http://schemas.microsoft.com/office/drawing/2014/main" id="{EA6BC467-A9F2-4F97-8FDE-C18838130058}"/>
              </a:ext>
            </a:extLst>
          </p:cNvPr>
          <p:cNvSpPr txBox="1"/>
          <p:nvPr/>
        </p:nvSpPr>
        <p:spPr>
          <a:xfrm>
            <a:off x="7323952" y="5458680"/>
            <a:ext cx="4240851" cy="461665"/>
          </a:xfrm>
          <a:prstGeom prst="rect">
            <a:avLst/>
          </a:prstGeom>
          <a:noFill/>
        </p:spPr>
        <p:txBody>
          <a:bodyPr wrap="square">
            <a:spAutoFit/>
          </a:bodyPr>
          <a:lstStyle/>
          <a:p>
            <a:r>
              <a:rPr lang="en-GB" sz="1200" dirty="0"/>
              <a:t>The </a:t>
            </a:r>
            <a:r>
              <a:rPr lang="en-GB" sz="1200" dirty="0" err="1"/>
              <a:t>Völklingen</a:t>
            </a:r>
            <a:r>
              <a:rPr lang="en-GB" sz="1200" dirty="0"/>
              <a:t> Ironworks</a:t>
            </a:r>
            <a:r>
              <a:rPr lang="hr-HR" sz="1200" dirty="0"/>
              <a:t>, Germany</a:t>
            </a:r>
          </a:p>
          <a:p>
            <a:r>
              <a:rPr lang="en-GB" sz="1200" b="0" i="0" dirty="0">
                <a:effectLst/>
              </a:rPr>
              <a:t>In 1994, it was declared by </a:t>
            </a:r>
            <a:r>
              <a:rPr lang="en-GB" sz="1200" b="0" i="0" u="none" strike="noStrike" dirty="0">
                <a:effectLst/>
              </a:rPr>
              <a:t>UNESCO</a:t>
            </a:r>
            <a:r>
              <a:rPr lang="en-GB" sz="1200" b="0" i="0" dirty="0">
                <a:effectLst/>
              </a:rPr>
              <a:t> as a </a:t>
            </a:r>
            <a:r>
              <a:rPr lang="en-GB" sz="1200" b="0" i="0" u="none" strike="noStrike" dirty="0">
                <a:effectLst/>
              </a:rPr>
              <a:t>World Heritage Site</a:t>
            </a:r>
            <a:r>
              <a:rPr lang="en-GB" sz="1200" b="0" i="0" dirty="0">
                <a:effectLst/>
              </a:rPr>
              <a:t>.</a:t>
            </a:r>
            <a:endParaRPr lang="hr-HR" sz="1200" dirty="0"/>
          </a:p>
        </p:txBody>
      </p:sp>
    </p:spTree>
    <p:extLst>
      <p:ext uri="{BB962C8B-B14F-4D97-AF65-F5344CB8AC3E}">
        <p14:creationId xmlns:p14="http://schemas.microsoft.com/office/powerpoint/2010/main" val="3298936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1168487"/>
            <a:ext cx="5884521" cy="54784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1956</a:t>
            </a: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r>
              <a:rPr kumimoji="0" lang="en-US" sz="3200" b="1" i="0" u="none" strike="noStrike" kern="1200" cap="none" spc="0" normalizeH="0" baseline="0" noProof="0" dirty="0">
                <a:ln>
                  <a:noFill/>
                </a:ln>
                <a:effectLst/>
                <a:uLnTx/>
                <a:uFillTx/>
                <a:latin typeface="Calibri Light" panose="020F0302020204030204"/>
                <a:ea typeface="+mn-ea"/>
                <a:cs typeface="+mn-cs"/>
              </a:rPr>
              <a:t>Recommendation on International Principles Applicable to Archaeological Excavations</a:t>
            </a:r>
            <a:r>
              <a:rPr kumimoji="0" lang="hr-HR" sz="3200" b="1" i="0" u="none" strike="noStrike" kern="1200" cap="none" spc="0" normalizeH="0" baseline="0" noProof="0" dirty="0">
                <a:ln>
                  <a:noFill/>
                </a:ln>
                <a:effectLst/>
                <a:uLnTx/>
                <a:uFillTx/>
                <a:latin typeface="Calibri Light" panose="020F0302020204030204"/>
                <a:ea typeface="+mn-ea"/>
                <a:cs typeface="+mn-cs"/>
              </a:rPr>
              <a:t> (</a:t>
            </a:r>
            <a:r>
              <a:rPr lang="hr-HR" sz="3200" b="1" dirty="0">
                <a:latin typeface="Calibri Light" panose="020F0302020204030204"/>
              </a:rPr>
              <a:t>T</a:t>
            </a:r>
            <a:r>
              <a:rPr kumimoji="0" lang="hr-HR" sz="3200" b="1" i="0" u="none" strike="noStrike" kern="1200" cap="none" spc="0" normalizeH="0" baseline="0" noProof="0" dirty="0">
                <a:ln>
                  <a:noFill/>
                </a:ln>
                <a:effectLst/>
                <a:uLnTx/>
                <a:uFillTx/>
                <a:latin typeface="Calibri Light" panose="020F0302020204030204"/>
                <a:ea typeface="+mn-ea"/>
                <a:cs typeface="+mn-cs"/>
              </a:rPr>
              <a:t>he New Delhi </a:t>
            </a:r>
            <a:r>
              <a:rPr kumimoji="0" lang="hr-HR" sz="3200" b="1" i="0" u="none" strike="noStrike" kern="1200" cap="none" spc="0" normalizeH="0" baseline="0" noProof="0" dirty="0" err="1">
                <a:ln>
                  <a:noFill/>
                </a:ln>
                <a:effectLst/>
                <a:uLnTx/>
                <a:uFillTx/>
                <a:latin typeface="Calibri Light" panose="020F0302020204030204"/>
                <a:ea typeface="+mn-ea"/>
                <a:cs typeface="+mn-cs"/>
              </a:rPr>
              <a:t>recommendations</a:t>
            </a:r>
            <a:r>
              <a:rPr kumimoji="0" lang="hr-HR" sz="3200" b="1" i="0" u="none" strike="noStrike" kern="1200" cap="none" spc="0" normalizeH="0" baseline="0" noProof="0" dirty="0">
                <a:ln>
                  <a:noFill/>
                </a:ln>
                <a:effectLst/>
                <a:uLnTx/>
                <a:uFillTx/>
                <a:latin typeface="Calibri Light"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endParaRPr kumimoji="0" lang="hr-HR" sz="3200" b="0" i="0" u="none" strike="noStrike" kern="1200" cap="none" spc="0" normalizeH="0" baseline="0" noProof="0" dirty="0">
              <a:ln>
                <a:noFill/>
              </a:ln>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365125" algn="l"/>
              </a:tabLst>
              <a:defRPr/>
            </a:pPr>
            <a:r>
              <a:rPr kumimoji="0" lang="en-US" sz="2000" b="0" i="0" u="none" strike="noStrike" kern="1200" cap="none" spc="0" normalizeH="0" baseline="0" noProof="0" dirty="0">
                <a:ln>
                  <a:noFill/>
                </a:ln>
                <a:effectLst/>
                <a:uLnTx/>
                <a:uFillTx/>
                <a:latin typeface="Calibri Light" panose="020F0302020204030204"/>
                <a:ea typeface="+mn-ea"/>
                <a:cs typeface="+mn-cs"/>
              </a:rPr>
              <a:t>The recommendations considers regulative for definitions, general principles of protection, public education, Authority to excavate granted to foreigners, International collaboration, Access to excavation sites</a:t>
            </a: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65125" algn="l"/>
              </a:tabLst>
              <a:defRPr/>
            </a:pPr>
            <a:endParaRPr kumimoji="0" lang="en-US" sz="18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Archeological heritage</a:t>
            </a:r>
          </a:p>
        </p:txBody>
      </p:sp>
      <p:pic>
        <p:nvPicPr>
          <p:cNvPr id="3" name="Picture 2">
            <a:extLst>
              <a:ext uri="{FF2B5EF4-FFF2-40B4-BE49-F238E27FC236}">
                <a16:creationId xmlns:a16="http://schemas.microsoft.com/office/drawing/2014/main" id="{DA305B25-213C-46A5-829B-2B02A01CB99E}"/>
              </a:ext>
            </a:extLst>
          </p:cNvPr>
          <p:cNvPicPr>
            <a:picLocks noChangeAspect="1"/>
          </p:cNvPicPr>
          <p:nvPr/>
        </p:nvPicPr>
        <p:blipFill>
          <a:blip r:embed="rId3"/>
          <a:stretch>
            <a:fillRect/>
          </a:stretch>
        </p:blipFill>
        <p:spPr>
          <a:xfrm>
            <a:off x="7571811" y="1191382"/>
            <a:ext cx="4109577" cy="2311637"/>
          </a:xfrm>
          <a:prstGeom prst="rect">
            <a:avLst/>
          </a:prstGeom>
        </p:spPr>
      </p:pic>
      <p:sp>
        <p:nvSpPr>
          <p:cNvPr id="6" name="TextBox 5">
            <a:extLst>
              <a:ext uri="{FF2B5EF4-FFF2-40B4-BE49-F238E27FC236}">
                <a16:creationId xmlns:a16="http://schemas.microsoft.com/office/drawing/2014/main" id="{877E687D-45E5-4B2F-8714-89007341C69C}"/>
              </a:ext>
            </a:extLst>
          </p:cNvPr>
          <p:cNvSpPr txBox="1"/>
          <p:nvPr/>
        </p:nvSpPr>
        <p:spPr>
          <a:xfrm>
            <a:off x="7571810" y="2856688"/>
            <a:ext cx="4109577" cy="646331"/>
          </a:xfrm>
          <a:prstGeom prst="rect">
            <a:avLst/>
          </a:prstGeom>
          <a:noFill/>
        </p:spPr>
        <p:txBody>
          <a:bodyPr wrap="square">
            <a:spAutoFit/>
          </a:bodyPr>
          <a:lstStyle/>
          <a:p>
            <a:r>
              <a:rPr lang="en-GB" sz="1200" dirty="0">
                <a:solidFill>
                  <a:schemeClr val="accent4">
                    <a:lumMod val="20000"/>
                    <a:lumOff val="80000"/>
                  </a:schemeClr>
                </a:solidFill>
              </a:rPr>
              <a:t>Proto-urban </a:t>
            </a:r>
            <a:r>
              <a:rPr lang="en-GB" sz="1200" dirty="0" err="1">
                <a:solidFill>
                  <a:schemeClr val="accent4">
                    <a:lumMod val="20000"/>
                    <a:lumOff val="80000"/>
                  </a:schemeClr>
                </a:solidFill>
              </a:rPr>
              <a:t>Archeological</a:t>
            </a:r>
            <a:r>
              <a:rPr lang="en-GB" sz="1200" dirty="0">
                <a:solidFill>
                  <a:schemeClr val="accent4">
                    <a:lumMod val="20000"/>
                    <a:lumOff val="80000"/>
                  </a:schemeClr>
                </a:solidFill>
              </a:rPr>
              <a:t> Site of </a:t>
            </a:r>
            <a:r>
              <a:rPr lang="en-GB" sz="1200" dirty="0" err="1">
                <a:solidFill>
                  <a:schemeClr val="accent4">
                    <a:lumMod val="20000"/>
                    <a:lumOff val="80000"/>
                  </a:schemeClr>
                </a:solidFill>
              </a:rPr>
              <a:t>Sarazm</a:t>
            </a:r>
            <a:r>
              <a:rPr lang="en-GB" sz="1200" dirty="0">
                <a:solidFill>
                  <a:schemeClr val="accent4">
                    <a:lumMod val="20000"/>
                    <a:lumOff val="80000"/>
                  </a:schemeClr>
                </a:solidFill>
              </a:rPr>
              <a:t>, Tajikistan. One of the most ancient settlements of Central Asia inhabited in the 4th millennium BCE.</a:t>
            </a:r>
          </a:p>
        </p:txBody>
      </p:sp>
      <p:sp>
        <p:nvSpPr>
          <p:cNvPr id="9" name="TekstniOkvir 8">
            <a:extLst>
              <a:ext uri="{FF2B5EF4-FFF2-40B4-BE49-F238E27FC236}">
                <a16:creationId xmlns:a16="http://schemas.microsoft.com/office/drawing/2014/main" id="{922CC091-06AB-B2CA-5F6A-0E0A4E53994F}"/>
              </a:ext>
            </a:extLst>
          </p:cNvPr>
          <p:cNvSpPr txBox="1"/>
          <p:nvPr/>
        </p:nvSpPr>
        <p:spPr>
          <a:xfrm>
            <a:off x="6486258" y="3636022"/>
            <a:ext cx="5485247" cy="26161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Light" panose="020F0302020204030204"/>
                <a:ea typeface="+mn-ea"/>
                <a:cs typeface="+mn-cs"/>
              </a:rPr>
              <a:t>1990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Light" panose="020F0302020204030204"/>
                <a:ea typeface="+mn-ea"/>
                <a:cs typeface="+mn-cs"/>
              </a:rPr>
              <a:t>Charter for the protection and management of the archaeological heritage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365125" algn="l"/>
              </a:tabLst>
              <a:defRPr/>
            </a:pPr>
            <a:r>
              <a:rPr kumimoji="0" lang="en-US" sz="1800" b="0" i="0" u="none" strike="noStrike" kern="1200" cap="none" spc="0" normalizeH="0" baseline="0" noProof="0" dirty="0">
                <a:ln>
                  <a:noFill/>
                </a:ln>
                <a:effectLst/>
                <a:uLnTx/>
                <a:uFillTx/>
                <a:latin typeface="Calibri Light" panose="020F0302020204030204"/>
                <a:ea typeface="+mn-ea"/>
                <a:cs typeface="+mn-cs"/>
              </a:rPr>
              <a:t>Includes guidelines for policies for the protection of archaeological heritage.</a:t>
            </a:r>
          </a:p>
        </p:txBody>
      </p:sp>
    </p:spTree>
    <p:extLst>
      <p:ext uri="{BB962C8B-B14F-4D97-AF65-F5344CB8AC3E}">
        <p14:creationId xmlns:p14="http://schemas.microsoft.com/office/powerpoint/2010/main" val="965707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1035484"/>
            <a:ext cx="7790233"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Light" panose="020F0302020204030204"/>
                <a:ea typeface="+mn-ea"/>
                <a:cs typeface="+mn-cs"/>
              </a:rPr>
              <a:t>1996</a:t>
            </a:r>
            <a:endParaRPr kumimoji="0" lang="hr-HR" sz="32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Light" panose="020F0302020204030204"/>
                <a:ea typeface="+mn-ea"/>
                <a:cs typeface="+mn-cs"/>
              </a:rPr>
              <a:t>Charter on the protection and management of underwater cultural heritage</a:t>
            </a:r>
            <a:br>
              <a:rPr kumimoji="0" lang="en-GB" sz="1800" b="0" i="0" u="none" strike="noStrike" kern="1200" cap="none" spc="0" normalizeH="0" baseline="0" noProof="0" dirty="0">
                <a:ln>
                  <a:noFill/>
                </a:ln>
                <a:effectLst/>
                <a:uLnTx/>
                <a:uFillTx/>
                <a:latin typeface="Calibri Light" panose="020F0302020204030204"/>
                <a:ea typeface="+mn-ea"/>
                <a:cs typeface="+mn-cs"/>
              </a:rPr>
            </a:br>
            <a:r>
              <a:rPr kumimoji="0" lang="en-GB" sz="1800" b="0" i="0" u="none" strike="noStrike" kern="1200" cap="none" spc="0" normalizeH="0" baseline="0" noProof="0" dirty="0">
                <a:ln>
                  <a:noFill/>
                </a:ln>
                <a:effectLst/>
                <a:uLnTx/>
                <a:uFillTx/>
                <a:latin typeface="Calibri Light" panose="020F0302020204030204"/>
                <a:ea typeface="+mn-ea"/>
                <a:cs typeface="+mn-cs"/>
              </a:rPr>
              <a:t>Intended to “encourage the protection and management of underwater cultural heritage in inland and inshore waters, in shallow seas and in the deep oceans.”</a:t>
            </a: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Light" panose="020F0302020204030204"/>
                <a:ea typeface="+mn-ea"/>
                <a:cs typeface="+mn-cs"/>
              </a:rPr>
              <a:t>2001</a:t>
            </a:r>
            <a:endParaRPr kumimoji="0" lang="hr-HR" sz="32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Light" panose="020F0302020204030204"/>
                <a:ea typeface="+mn-ea"/>
                <a:cs typeface="+mn-cs"/>
              </a:rPr>
              <a:t>UNESCO Convention on the Protection of the Underwater Cultural Heritage</a:t>
            </a:r>
            <a:br>
              <a:rPr kumimoji="0" lang="en-GB" sz="1800" b="0" i="0" u="none" strike="noStrike" kern="1200" cap="none" spc="0" normalizeH="0" baseline="0" noProof="0" dirty="0">
                <a:ln>
                  <a:noFill/>
                </a:ln>
                <a:effectLst/>
                <a:uLnTx/>
                <a:uFillTx/>
                <a:latin typeface="Calibri Light" panose="020F0302020204030204"/>
                <a:ea typeface="+mn-ea"/>
                <a:cs typeface="+mn-cs"/>
              </a:rPr>
            </a:br>
            <a:r>
              <a:rPr kumimoji="0" lang="en-US" sz="1800" b="0" i="0" u="none" strike="noStrike" kern="1200" cap="none" spc="0" normalizeH="0" baseline="0" noProof="0" dirty="0">
                <a:ln>
                  <a:noFill/>
                </a:ln>
                <a:effectLst/>
                <a:uLnTx/>
                <a:uFillTx/>
                <a:latin typeface="Calibri Light" panose="020F0302020204030204"/>
                <a:ea typeface="+mn-ea"/>
                <a:cs typeface="+mn-cs"/>
              </a:rPr>
              <a:t>Underwater cultural heritage is defined as all traces of human existence of a cultural, historical or archaeological nature which, for at least 100 years, have been partially or totally immersed, periodically or permanently, under the oceans and in lakes and rivers</a:t>
            </a:r>
            <a:endParaRPr lang="hr-HR" dirty="0">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Light" panose="020F0302020204030204"/>
                <a:ea typeface="+mn-ea"/>
                <a:cs typeface="+mn-cs"/>
              </a:rPr>
              <a:t>Sets out basic principles for the protection of underwater cultural heritage</a:t>
            </a:r>
            <a:endParaRPr kumimoji="0" lang="hr-HR" sz="18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Underwater cultural heritage</a:t>
            </a:r>
          </a:p>
        </p:txBody>
      </p:sp>
      <p:pic>
        <p:nvPicPr>
          <p:cNvPr id="4" name="Picture 3">
            <a:extLst>
              <a:ext uri="{FF2B5EF4-FFF2-40B4-BE49-F238E27FC236}">
                <a16:creationId xmlns:a16="http://schemas.microsoft.com/office/drawing/2014/main" id="{EB178A6E-61E2-4B2F-AE61-D17D9EA20221}"/>
              </a:ext>
            </a:extLst>
          </p:cNvPr>
          <p:cNvPicPr>
            <a:picLocks noChangeAspect="1"/>
          </p:cNvPicPr>
          <p:nvPr/>
        </p:nvPicPr>
        <p:blipFill>
          <a:blip r:embed="rId3"/>
          <a:stretch>
            <a:fillRect/>
          </a:stretch>
        </p:blipFill>
        <p:spPr>
          <a:xfrm>
            <a:off x="8774682" y="1660463"/>
            <a:ext cx="3043529" cy="3537074"/>
          </a:xfrm>
          <a:prstGeom prst="rect">
            <a:avLst/>
          </a:prstGeom>
        </p:spPr>
      </p:pic>
      <p:sp>
        <p:nvSpPr>
          <p:cNvPr id="7" name="TextBox 6">
            <a:extLst>
              <a:ext uri="{FF2B5EF4-FFF2-40B4-BE49-F238E27FC236}">
                <a16:creationId xmlns:a16="http://schemas.microsoft.com/office/drawing/2014/main" id="{3504E985-2965-4E66-AC25-180F37A1DC23}"/>
              </a:ext>
            </a:extLst>
          </p:cNvPr>
          <p:cNvSpPr txBox="1"/>
          <p:nvPr/>
        </p:nvSpPr>
        <p:spPr>
          <a:xfrm>
            <a:off x="8697482" y="5308632"/>
            <a:ext cx="3120729" cy="646331"/>
          </a:xfrm>
          <a:prstGeom prst="rect">
            <a:avLst/>
          </a:prstGeom>
          <a:noFill/>
        </p:spPr>
        <p:txBody>
          <a:bodyPr wrap="square">
            <a:spAutoFit/>
          </a:bodyPr>
          <a:lstStyle/>
          <a:p>
            <a:r>
              <a:rPr lang="en-GB" sz="1200" dirty="0"/>
              <a:t>Historic Underwater Park </a:t>
            </a:r>
            <a:r>
              <a:rPr lang="en-GB" sz="1200" dirty="0" err="1"/>
              <a:t>Čikat</a:t>
            </a:r>
            <a:r>
              <a:rPr lang="hr-HR" sz="1200" dirty="0"/>
              <a:t>, Mali Lošinj, Croatia  - site where is discovered ancient statue of Apoxyomenos</a:t>
            </a:r>
            <a:endParaRPr lang="en-GB" sz="1200" dirty="0"/>
          </a:p>
        </p:txBody>
      </p:sp>
      <p:sp>
        <p:nvSpPr>
          <p:cNvPr id="8" name="TekstniOkvir 7">
            <a:extLst>
              <a:ext uri="{FF2B5EF4-FFF2-40B4-BE49-F238E27FC236}">
                <a16:creationId xmlns:a16="http://schemas.microsoft.com/office/drawing/2014/main" id="{A9097658-FA6F-3F11-E0FE-B68D62AA8F82}"/>
              </a:ext>
            </a:extLst>
          </p:cNvPr>
          <p:cNvSpPr txBox="1"/>
          <p:nvPr/>
        </p:nvSpPr>
        <p:spPr>
          <a:xfrm>
            <a:off x="7209846" y="1029521"/>
            <a:ext cx="6096000" cy="369332"/>
          </a:xfrm>
          <a:prstGeom prst="rect">
            <a:avLst/>
          </a:prstGeom>
          <a:noFill/>
        </p:spPr>
        <p:txBody>
          <a:bodyPr wrap="square">
            <a:spAutoFit/>
          </a:bodyPr>
          <a:lstStyle/>
          <a:p>
            <a:r>
              <a:rPr lang="hr-HR" dirty="0">
                <a:hlinkClick r:id="rId4"/>
              </a:rPr>
              <a:t>https://www.youtube.com/watch?v=yu5D4TEH8Jk</a:t>
            </a:r>
            <a:endParaRPr lang="hr-HR" dirty="0"/>
          </a:p>
        </p:txBody>
      </p:sp>
    </p:spTree>
    <p:extLst>
      <p:ext uri="{BB962C8B-B14F-4D97-AF65-F5344CB8AC3E}">
        <p14:creationId xmlns:p14="http://schemas.microsoft.com/office/powerpoint/2010/main" val="418445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898091"/>
            <a:ext cx="11593580" cy="51706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effectLst/>
                <a:uLnTx/>
                <a:uFillTx/>
                <a:latin typeface="Calibri Light" panose="020F0302020204030204"/>
                <a:ea typeface="+mn-ea"/>
                <a:cs typeface="+mn-cs"/>
              </a:rPr>
            </a:b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Light" panose="020F0302020204030204"/>
                <a:ea typeface="+mn-ea"/>
                <a:cs typeface="+mn-cs"/>
              </a:rPr>
              <a:t>1964</a:t>
            </a:r>
            <a:endParaRPr kumimoji="0" lang="hr-HR" sz="20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Light" panose="020F0302020204030204"/>
                <a:ea typeface="+mn-ea"/>
                <a:cs typeface="+mn-cs"/>
              </a:rPr>
              <a:t>Recommendation on the Means of Prohibiting and Preventing the Illicit Export, Import</a:t>
            </a:r>
            <a:r>
              <a:rPr kumimoji="0" lang="hr-HR" sz="2000" b="1" i="0" u="none" strike="noStrike" kern="1200" cap="none" spc="0" normalizeH="0" baseline="0" noProof="0" dirty="0">
                <a:ln>
                  <a:noFill/>
                </a:ln>
                <a:effectLst/>
                <a:uLnTx/>
                <a:uFillTx/>
                <a:latin typeface="Calibri Light" panose="020F0302020204030204"/>
                <a:ea typeface="+mn-ea"/>
                <a:cs typeface="+mn-cs"/>
              </a:rPr>
              <a:t>,</a:t>
            </a:r>
            <a:r>
              <a:rPr kumimoji="0" lang="en-GB" sz="2000" b="1" i="0" u="none" strike="noStrike" kern="1200" cap="none" spc="0" normalizeH="0" baseline="0" noProof="0" dirty="0">
                <a:ln>
                  <a:noFill/>
                </a:ln>
                <a:effectLst/>
                <a:uLnTx/>
                <a:uFillTx/>
                <a:latin typeface="Calibri Light" panose="020F0302020204030204"/>
                <a:ea typeface="+mn-ea"/>
                <a:cs typeface="+mn-cs"/>
              </a:rPr>
              <a:t> and Transfer of Ownership of Cultural Property</a:t>
            </a:r>
            <a:endParaRPr kumimoji="0" lang="hr-HR" sz="20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000" b="0" i="0" u="sng"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Light" panose="020F0302020204030204"/>
                <a:ea typeface="+mn-ea"/>
                <a:cs typeface="+mn-cs"/>
              </a:rPr>
              <a:t>1970</a:t>
            </a:r>
            <a:endParaRPr kumimoji="0" lang="hr-HR" sz="20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Light" panose="020F0302020204030204"/>
                <a:ea typeface="+mn-ea"/>
                <a:cs typeface="+mn-cs"/>
              </a:rPr>
              <a:t>Convention on the Means of Prohibiting and Preventing the Illicit Import, Export and Transfer of Ownership of Cultural Property.</a:t>
            </a:r>
            <a:br>
              <a:rPr kumimoji="0" lang="en-GB" sz="1800" b="1" i="0" u="none" strike="noStrike" kern="1200" cap="none" spc="0" normalizeH="0" baseline="0" noProof="0" dirty="0">
                <a:ln>
                  <a:noFill/>
                </a:ln>
                <a:effectLst/>
                <a:uLnTx/>
                <a:uFillTx/>
                <a:latin typeface="Calibri Light" panose="020F0302020204030204"/>
                <a:ea typeface="+mn-ea"/>
                <a:cs typeface="+mn-cs"/>
              </a:rPr>
            </a:br>
            <a:r>
              <a:rPr kumimoji="0" lang="en-GB" sz="1800" b="0" i="0" u="none" strike="noStrike" kern="1200" cap="none" spc="0" normalizeH="0" baseline="0" noProof="0" dirty="0">
                <a:ln>
                  <a:noFill/>
                </a:ln>
                <a:effectLst/>
                <a:uLnTx/>
                <a:uFillTx/>
                <a:latin typeface="Calibri Light" panose="020F0302020204030204"/>
                <a:ea typeface="+mn-ea"/>
                <a:cs typeface="+mn-cs"/>
              </a:rPr>
              <a:t>Encourages States to prevent the illegal transfer of cultural property by enforcing appropriate documentation of items, procedures for legal transport of objects</a:t>
            </a:r>
            <a:r>
              <a:rPr kumimoji="0" lang="hr-HR" sz="1800" b="0" i="0" u="none" strike="noStrike" kern="1200" cap="none" spc="0" normalizeH="0" baseline="0" noProof="0" dirty="0">
                <a:ln>
                  <a:noFill/>
                </a:ln>
                <a:effectLst/>
                <a:uLnTx/>
                <a:uFillTx/>
                <a:latin typeface="Calibri Light" panose="020F0302020204030204"/>
                <a:ea typeface="+mn-ea"/>
                <a:cs typeface="+mn-cs"/>
              </a:rPr>
              <a:t>,</a:t>
            </a:r>
            <a:r>
              <a:rPr kumimoji="0" lang="en-GB" sz="1800" b="0" i="0" u="none" strike="noStrike" kern="1200" cap="none" spc="0" normalizeH="0" baseline="0" noProof="0" dirty="0">
                <a:ln>
                  <a:noFill/>
                </a:ln>
                <a:effectLst/>
                <a:uLnTx/>
                <a:uFillTx/>
                <a:latin typeface="Calibri Light" panose="020F0302020204030204"/>
                <a:ea typeface="+mn-ea"/>
                <a:cs typeface="+mn-cs"/>
              </a:rPr>
              <a:t> and criminal inditement of transgressors.</a:t>
            </a: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Light" panose="020F0302020204030204"/>
                <a:ea typeface="+mn-ea"/>
                <a:cs typeface="+mn-cs"/>
              </a:rPr>
              <a:t>1976</a:t>
            </a:r>
            <a:endParaRPr kumimoji="0" lang="hr-HR" sz="20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Light" panose="020F0302020204030204"/>
                <a:ea typeface="+mn-ea"/>
                <a:cs typeface="+mn-cs"/>
              </a:rPr>
              <a:t>Recommendation concerning the International Exchange of Cultural Property</a:t>
            </a:r>
            <a:br>
              <a:rPr kumimoji="0" lang="en-GB" sz="2000" b="0" i="0" u="none" strike="noStrike" kern="1200" cap="none" spc="0" normalizeH="0" baseline="0" noProof="0" dirty="0">
                <a:ln>
                  <a:noFill/>
                </a:ln>
                <a:effectLst/>
                <a:uLnTx/>
                <a:uFillTx/>
                <a:latin typeface="Calibri Light" panose="020F0302020204030204"/>
                <a:ea typeface="+mn-ea"/>
                <a:cs typeface="+mn-cs"/>
              </a:rPr>
            </a:br>
            <a:endParaRPr kumimoji="0" lang="hr-HR" sz="20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Light" panose="020F0302020204030204"/>
                <a:ea typeface="+mn-ea"/>
                <a:cs typeface="+mn-cs"/>
              </a:rPr>
              <a:t>1995</a:t>
            </a:r>
            <a:endParaRPr kumimoji="0" lang="hr-HR" sz="20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Light" panose="020F0302020204030204"/>
                <a:ea typeface="+mn-ea"/>
                <a:cs typeface="+mn-cs"/>
              </a:rPr>
              <a:t>UNIDROIT Convention on Stolen or </a:t>
            </a:r>
            <a:r>
              <a:rPr kumimoji="0" lang="hr-HR" sz="2000" b="1" i="0" u="none" strike="noStrike" kern="1200" cap="none" spc="0" normalizeH="0" baseline="0" noProof="0" dirty="0" err="1">
                <a:ln>
                  <a:noFill/>
                </a:ln>
                <a:effectLst/>
                <a:uLnTx/>
                <a:uFillTx/>
                <a:latin typeface="Calibri Light" panose="020F0302020204030204"/>
                <a:ea typeface="+mn-ea"/>
                <a:cs typeface="+mn-cs"/>
              </a:rPr>
              <a:t>illegally</a:t>
            </a:r>
            <a:r>
              <a:rPr kumimoji="0" lang="en-GB" sz="2000" b="1" i="0" u="none" strike="noStrike" kern="1200" cap="none" spc="0" normalizeH="0" baseline="0" noProof="0" dirty="0">
                <a:ln>
                  <a:noFill/>
                </a:ln>
                <a:effectLst/>
                <a:uLnTx/>
                <a:uFillTx/>
                <a:latin typeface="Calibri Light" panose="020F0302020204030204"/>
                <a:ea typeface="+mn-ea"/>
                <a:cs typeface="+mn-cs"/>
              </a:rPr>
              <a:t> Exported Cultural Objects</a:t>
            </a:r>
            <a:br>
              <a:rPr kumimoji="0" lang="en-GB" sz="1800" b="0" i="0" u="none" strike="noStrike" kern="1200" cap="none" spc="0" normalizeH="0" baseline="0" noProof="0" dirty="0">
                <a:ln>
                  <a:noFill/>
                </a:ln>
                <a:effectLst/>
                <a:uLnTx/>
                <a:uFillTx/>
                <a:latin typeface="Calibri Light" panose="020F0302020204030204"/>
                <a:ea typeface="+mn-ea"/>
                <a:cs typeface="+mn-cs"/>
              </a:rPr>
            </a:br>
            <a:r>
              <a:rPr kumimoji="0" lang="en-GB" sz="1800" b="0" i="0" u="none" strike="noStrike" kern="1200" cap="none" spc="0" normalizeH="0" baseline="0" noProof="0" dirty="0">
                <a:ln>
                  <a:noFill/>
                </a:ln>
                <a:effectLst/>
                <a:uLnTx/>
                <a:uFillTx/>
                <a:latin typeface="Calibri Light" panose="020F0302020204030204"/>
                <a:ea typeface="+mn-ea"/>
                <a:cs typeface="+mn-cs"/>
              </a:rPr>
              <a:t>Sets out the application of laws for stolen or </a:t>
            </a:r>
            <a:r>
              <a:rPr kumimoji="0" lang="hr-HR" sz="1800" b="0" i="0" u="none" strike="noStrike" kern="1200" cap="none" spc="0" normalizeH="0" baseline="0" noProof="0" dirty="0" err="1">
                <a:ln>
                  <a:noFill/>
                </a:ln>
                <a:effectLst/>
                <a:uLnTx/>
                <a:uFillTx/>
                <a:latin typeface="Calibri Light" panose="020F0302020204030204"/>
                <a:ea typeface="+mn-ea"/>
                <a:cs typeface="+mn-cs"/>
              </a:rPr>
              <a:t>illegally</a:t>
            </a:r>
            <a:r>
              <a:rPr kumimoji="0" lang="en-GB" sz="1800" b="0" i="0" u="none" strike="noStrike" kern="1200" cap="none" spc="0" normalizeH="0" baseline="0" noProof="0" dirty="0">
                <a:ln>
                  <a:noFill/>
                </a:ln>
                <a:effectLst/>
                <a:uLnTx/>
                <a:uFillTx/>
                <a:latin typeface="Calibri Light" panose="020F0302020204030204"/>
                <a:ea typeface="+mn-ea"/>
                <a:cs typeface="+mn-cs"/>
              </a:rPr>
              <a:t> exported cultural objects.</a:t>
            </a:r>
            <a:endParaRPr kumimoji="0" lang="hr-HR" sz="1800" b="0"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954107"/>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Prohibiting and Preventing the Illicit Export, Import and Transfer of Ownership of Cultural Property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4B2F3E8-0D3D-4C29-8F56-37C64E6DC222}"/>
              </a:ext>
            </a:extLst>
          </p:cNvPr>
          <p:cNvPicPr>
            <a:picLocks noChangeAspect="1"/>
          </p:cNvPicPr>
          <p:nvPr/>
        </p:nvPicPr>
        <p:blipFill>
          <a:blip r:embed="rId3"/>
          <a:stretch>
            <a:fillRect/>
          </a:stretch>
        </p:blipFill>
        <p:spPr>
          <a:xfrm>
            <a:off x="9334498" y="4250958"/>
            <a:ext cx="2151684" cy="1708951"/>
          </a:xfrm>
          <a:prstGeom prst="rect">
            <a:avLst/>
          </a:prstGeom>
        </p:spPr>
      </p:pic>
      <p:sp>
        <p:nvSpPr>
          <p:cNvPr id="6" name="TextBox 5">
            <a:extLst>
              <a:ext uri="{FF2B5EF4-FFF2-40B4-BE49-F238E27FC236}">
                <a16:creationId xmlns:a16="http://schemas.microsoft.com/office/drawing/2014/main" id="{8B0A1462-3D57-4BBE-B54E-4BC12127F2B5}"/>
              </a:ext>
            </a:extLst>
          </p:cNvPr>
          <p:cNvSpPr txBox="1"/>
          <p:nvPr/>
        </p:nvSpPr>
        <p:spPr>
          <a:xfrm>
            <a:off x="9952336" y="4872049"/>
            <a:ext cx="2151684" cy="276999"/>
          </a:xfrm>
          <a:prstGeom prst="rect">
            <a:avLst/>
          </a:prstGeom>
          <a:noFill/>
        </p:spPr>
        <p:txBody>
          <a:bodyPr wrap="square">
            <a:spAutoFit/>
          </a:bodyPr>
          <a:lstStyle/>
          <a:p>
            <a:r>
              <a:rPr lang="en-GB" sz="1200" dirty="0">
                <a:solidFill>
                  <a:schemeClr val="accent4">
                    <a:lumMod val="20000"/>
                    <a:lumOff val="80000"/>
                  </a:schemeClr>
                </a:solidFill>
              </a:rPr>
              <a:t>Logo of UNESCO Convention </a:t>
            </a:r>
          </a:p>
        </p:txBody>
      </p:sp>
    </p:spTree>
    <p:extLst>
      <p:ext uri="{BB962C8B-B14F-4D97-AF65-F5344CB8AC3E}">
        <p14:creationId xmlns:p14="http://schemas.microsoft.com/office/powerpoint/2010/main" val="4254522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7433" y="1081990"/>
            <a:ext cx="11002830" cy="49859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effectLst/>
                <a:uLnTx/>
                <a:uFillTx/>
                <a:latin typeface="Calibri Light" panose="020F0302020204030204"/>
                <a:ea typeface="+mn-ea"/>
                <a:cs typeface="+mn-cs"/>
              </a:rPr>
            </a:b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Light" panose="020F0302020204030204"/>
                <a:ea typeface="+mn-ea"/>
                <a:cs typeface="+mn-cs"/>
              </a:rPr>
              <a:t>1954</a:t>
            </a:r>
            <a:endParaRPr kumimoji="0" lang="hr-HR" sz="32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Light" panose="020F0302020204030204"/>
                <a:ea typeface="+mn-ea"/>
                <a:cs typeface="+mn-cs"/>
              </a:rPr>
              <a:t>Hague Convention for the Protection of Cultural Property in the Event of Armed Conflict.</a:t>
            </a:r>
            <a:br>
              <a:rPr kumimoji="0" lang="en-GB" sz="3200" b="1" i="0" u="none" strike="noStrike" kern="1200" cap="none" spc="0" normalizeH="0" baseline="0" noProof="0" dirty="0">
                <a:ln>
                  <a:noFill/>
                </a:ln>
                <a:effectLst/>
                <a:uLnTx/>
                <a:uFillTx/>
                <a:latin typeface="Calibri Light" panose="020F0302020204030204"/>
                <a:ea typeface="+mn-ea"/>
                <a:cs typeface="+mn-cs"/>
              </a:rPr>
            </a:br>
            <a:r>
              <a:rPr kumimoji="0" lang="en-GB" sz="1800" b="0" i="0" u="none" strike="noStrike" kern="1200" cap="none" spc="0" normalizeH="0" baseline="0" noProof="0" dirty="0">
                <a:ln>
                  <a:noFill/>
                </a:ln>
                <a:effectLst/>
                <a:uLnTx/>
                <a:uFillTx/>
                <a:latin typeface="Calibri Light" panose="020F0302020204030204"/>
                <a:ea typeface="+mn-ea"/>
                <a:cs typeface="+mn-cs"/>
              </a:rPr>
              <a:t>Set out a minimum level of protection for </a:t>
            </a:r>
            <a:r>
              <a:rPr kumimoji="0" lang="hr-HR" sz="1800" b="0" i="0" u="none" strike="noStrike" kern="1200" cap="none" spc="0" normalizeH="0" baseline="0" noProof="0" dirty="0" err="1">
                <a:ln>
                  <a:noFill/>
                </a:ln>
                <a:effectLst/>
                <a:uLnTx/>
                <a:uFillTx/>
                <a:latin typeface="Calibri Light" panose="020F0302020204030204"/>
                <a:ea typeface="+mn-ea"/>
                <a:cs typeface="+mn-cs"/>
              </a:rPr>
              <a:t>the</a:t>
            </a:r>
            <a:r>
              <a:rPr kumimoji="0" lang="hr-HR" sz="1800" b="0" i="0" u="none" strike="noStrike" kern="1200" cap="none" spc="0" normalizeH="0" baseline="0" noProof="0" dirty="0">
                <a:ln>
                  <a:noFill/>
                </a:ln>
                <a:effectLst/>
                <a:uLnTx/>
                <a:uFillTx/>
                <a:latin typeface="Calibri Light" panose="020F0302020204030204"/>
                <a:ea typeface="+mn-ea"/>
                <a:cs typeface="+mn-cs"/>
              </a:rPr>
              <a:t> </a:t>
            </a:r>
            <a:r>
              <a:rPr kumimoji="0" lang="en-GB" sz="1800" b="0" i="0" u="none" strike="noStrike" kern="1200" cap="none" spc="0" normalizeH="0" baseline="0" noProof="0" dirty="0">
                <a:ln>
                  <a:noFill/>
                </a:ln>
                <a:effectLst/>
                <a:uLnTx/>
                <a:uFillTx/>
                <a:latin typeface="Calibri Light" panose="020F0302020204030204"/>
                <a:ea typeface="+mn-ea"/>
                <a:cs typeface="+mn-cs"/>
              </a:rPr>
              <a:t>cultural property regardless of conflict and occupation.</a:t>
            </a: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Light" panose="020F0302020204030204"/>
                <a:ea typeface="+mn-ea"/>
                <a:cs typeface="+mn-cs"/>
              </a:rPr>
              <a:t>First Protocol for the Hague Convention for the Protection of Cultural Property in the Event of Armed Conflict.</a:t>
            </a:r>
            <a:br>
              <a:rPr kumimoji="0" lang="en-GB" sz="1800" b="0" i="0" u="none" strike="noStrike" kern="1200" cap="none" spc="0" normalizeH="0" baseline="0" noProof="0" dirty="0">
                <a:ln>
                  <a:noFill/>
                </a:ln>
                <a:effectLst/>
                <a:uLnTx/>
                <a:uFillTx/>
                <a:latin typeface="Calibri Light" panose="020F0302020204030204"/>
                <a:ea typeface="+mn-ea"/>
                <a:cs typeface="+mn-cs"/>
              </a:rPr>
            </a:br>
            <a:r>
              <a:rPr kumimoji="0" lang="en-GB" sz="1800" b="0" i="0" u="none" strike="noStrike" kern="1200" cap="none" spc="0" normalizeH="0" baseline="0" noProof="0" dirty="0">
                <a:ln>
                  <a:noFill/>
                </a:ln>
                <a:effectLst/>
                <a:uLnTx/>
                <a:uFillTx/>
                <a:latin typeface="Calibri Light" panose="020F0302020204030204"/>
                <a:ea typeface="+mn-ea"/>
                <a:cs typeface="+mn-cs"/>
              </a:rPr>
              <a:t>Prohibits the export of movable cultural property during </a:t>
            </a:r>
            <a:r>
              <a:rPr kumimoji="0" lang="hr-HR" sz="1800" b="0" i="0" u="none" strike="noStrike" kern="1200" cap="none" spc="0" normalizeH="0" baseline="0" noProof="0" dirty="0" err="1">
                <a:ln>
                  <a:noFill/>
                </a:ln>
                <a:effectLst/>
                <a:uLnTx/>
                <a:uFillTx/>
                <a:latin typeface="Calibri Light" panose="020F0302020204030204"/>
                <a:ea typeface="+mn-ea"/>
                <a:cs typeface="+mn-cs"/>
              </a:rPr>
              <a:t>the</a:t>
            </a:r>
            <a:r>
              <a:rPr kumimoji="0" lang="hr-HR" sz="1800" b="0" i="0" u="none" strike="noStrike" kern="1200" cap="none" spc="0" normalizeH="0" baseline="0" noProof="0" dirty="0">
                <a:ln>
                  <a:noFill/>
                </a:ln>
                <a:effectLst/>
                <a:uLnTx/>
                <a:uFillTx/>
                <a:latin typeface="Calibri Light" panose="020F0302020204030204"/>
                <a:ea typeface="+mn-ea"/>
                <a:cs typeface="+mn-cs"/>
              </a:rPr>
              <a:t> </a:t>
            </a:r>
            <a:r>
              <a:rPr kumimoji="0" lang="en-GB" sz="1800" b="0" i="0" u="none" strike="noStrike" kern="1200" cap="none" spc="0" normalizeH="0" baseline="0" noProof="0" dirty="0">
                <a:ln>
                  <a:noFill/>
                </a:ln>
                <a:effectLst/>
                <a:uLnTx/>
                <a:uFillTx/>
                <a:latin typeface="Calibri Light" panose="020F0302020204030204"/>
                <a:ea typeface="+mn-ea"/>
                <a:cs typeface="+mn-cs"/>
              </a:rPr>
              <a:t>territorial occupation and forbids the retention of cultural property as war reparations.</a:t>
            </a: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Light" panose="020F0302020204030204"/>
                <a:ea typeface="+mn-ea"/>
                <a:cs typeface="+mn-cs"/>
              </a:rPr>
              <a:t>1982</a:t>
            </a:r>
            <a:endParaRPr kumimoji="0" lang="hr-HR" sz="32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alibri Light" panose="020F0302020204030204"/>
                <a:ea typeface="+mn-ea"/>
                <a:cs typeface="+mn-cs"/>
              </a:rPr>
              <a:t>ICOMOS Declaration of Dresden on the "Reconstruction of Monuments Destroyed by War"</a:t>
            </a:r>
            <a:endParaRPr kumimoji="0" lang="hr-HR" sz="1800" b="1" i="0" u="none" strike="noStrike" kern="1200" cap="none" spc="0" normalizeH="0" baseline="0" noProof="0" dirty="0">
              <a:ln>
                <a:noFill/>
              </a:ln>
              <a:effectLst/>
              <a:uLnTx/>
              <a:uFillTx/>
              <a:latin typeface="Calibri Light" panose="020F0302020204030204"/>
              <a:ea typeface="+mn-ea"/>
              <a:cs typeface="+mn-cs"/>
            </a:endParaRPr>
          </a:p>
        </p:txBody>
      </p:sp>
      <p:sp>
        <p:nvSpPr>
          <p:cNvPr id="2" name="Rectangle 1"/>
          <p:cNvSpPr/>
          <p:nvPr/>
        </p:nvSpPr>
        <p:spPr>
          <a:xfrm>
            <a:off x="601737" y="512264"/>
            <a:ext cx="11590263" cy="954107"/>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Protection of Cultural Property in the Event of Armed Conflict, Intentional Destruction and Disaster Risk Management – Heritage at Risk</a:t>
            </a:r>
          </a:p>
        </p:txBody>
      </p:sp>
    </p:spTree>
    <p:extLst>
      <p:ext uri="{BB962C8B-B14F-4D97-AF65-F5344CB8AC3E}">
        <p14:creationId xmlns:p14="http://schemas.microsoft.com/office/powerpoint/2010/main" val="2162530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4EAE-1F63-4536-8308-BD351B5BC25D}"/>
              </a:ext>
            </a:extLst>
          </p:cNvPr>
          <p:cNvSpPr>
            <a:spLocks noGrp="1"/>
          </p:cNvSpPr>
          <p:nvPr>
            <p:ph type="ctrTitle"/>
          </p:nvPr>
        </p:nvSpPr>
        <p:spPr>
          <a:xfrm>
            <a:off x="1504749" y="490889"/>
            <a:ext cx="9144000" cy="959268"/>
          </a:xfrm>
        </p:spPr>
        <p:txBody>
          <a:bodyPr>
            <a:normAutofit/>
          </a:bodyPr>
          <a:lstStyle/>
          <a:p>
            <a:pPr algn="l"/>
            <a:r>
              <a:rPr lang="hr-HR" b="1" dirty="0"/>
              <a:t>PART I - Content</a:t>
            </a:r>
            <a:endParaRPr lang="en-GB" sz="4400" dirty="0"/>
          </a:p>
        </p:txBody>
      </p:sp>
      <p:sp>
        <p:nvSpPr>
          <p:cNvPr id="3" name="Content Placeholder 2">
            <a:extLst>
              <a:ext uri="{FF2B5EF4-FFF2-40B4-BE49-F238E27FC236}">
                <a16:creationId xmlns:a16="http://schemas.microsoft.com/office/drawing/2014/main" id="{6476D642-5F9B-4189-A33D-A73754F69C7F}"/>
              </a:ext>
            </a:extLst>
          </p:cNvPr>
          <p:cNvSpPr>
            <a:spLocks noGrp="1"/>
          </p:cNvSpPr>
          <p:nvPr>
            <p:ph type="subTitle" idx="1"/>
          </p:nvPr>
        </p:nvSpPr>
        <p:spPr>
          <a:xfrm>
            <a:off x="1504749" y="1898366"/>
            <a:ext cx="9144000" cy="1655762"/>
          </a:xfrm>
        </p:spPr>
        <p:txBody>
          <a:bodyPr>
            <a:noAutofit/>
          </a:bodyPr>
          <a:lstStyle/>
          <a:p>
            <a:pPr marL="0" indent="0" algn="l">
              <a:lnSpc>
                <a:spcPct val="150000"/>
              </a:lnSpc>
              <a:buNone/>
            </a:pPr>
            <a:r>
              <a:rPr lang="hr-HR" sz="2400" b="1" dirty="0"/>
              <a:t>Basic terms</a:t>
            </a:r>
          </a:p>
          <a:p>
            <a:pPr marL="0" indent="0" algn="l">
              <a:lnSpc>
                <a:spcPct val="150000"/>
              </a:lnSpc>
              <a:buNone/>
            </a:pPr>
            <a:r>
              <a:rPr lang="hr-HR" sz="2400" b="1" dirty="0"/>
              <a:t>Timeline overview of heritage policy documents</a:t>
            </a:r>
          </a:p>
          <a:p>
            <a:pPr marL="0" indent="0" algn="l">
              <a:lnSpc>
                <a:spcPct val="150000"/>
              </a:lnSpc>
              <a:buNone/>
            </a:pPr>
            <a:r>
              <a:rPr lang="hr-HR" sz="2400" b="1" dirty="0"/>
              <a:t>Principles and objectives in heritage policy documents</a:t>
            </a:r>
          </a:p>
          <a:p>
            <a:pPr marL="0" indent="0" algn="l">
              <a:lnSpc>
                <a:spcPct val="150000"/>
              </a:lnSpc>
              <a:buNone/>
            </a:pPr>
            <a:r>
              <a:rPr lang="hr-HR" sz="2400" b="1" dirty="0"/>
              <a:t>Thematic overview of heritage policy documents content</a:t>
            </a:r>
          </a:p>
          <a:p>
            <a:pPr marL="0" indent="0" algn="l">
              <a:buNone/>
            </a:pPr>
            <a:r>
              <a:rPr lang="hr-HR" sz="2400" b="1" dirty="0"/>
              <a:t>	</a:t>
            </a:r>
            <a:r>
              <a:rPr lang="en-US" sz="2400" dirty="0"/>
              <a:t>General policies about Conservation and Restoration of </a:t>
            </a:r>
            <a:r>
              <a:rPr lang="hr-HR" sz="2400" dirty="0"/>
              <a:t> 	</a:t>
            </a:r>
            <a:r>
              <a:rPr lang="en-US" sz="2400" dirty="0"/>
              <a:t>Monuments and Sites</a:t>
            </a:r>
            <a:endParaRPr lang="hr-HR" sz="2400" dirty="0"/>
          </a:p>
          <a:p>
            <a:pPr marL="0" indent="0" algn="l">
              <a:buNone/>
            </a:pPr>
            <a:endParaRPr lang="hr-HR" sz="2400" b="1" dirty="0"/>
          </a:p>
          <a:p>
            <a:pPr marL="0" indent="0" algn="l">
              <a:buNone/>
            </a:pPr>
            <a:endParaRPr lang="hr-HR" sz="2400" b="1" dirty="0"/>
          </a:p>
          <a:p>
            <a:pPr marL="0" indent="0" algn="l">
              <a:buNone/>
            </a:pPr>
            <a:endParaRPr lang="hr-HR" sz="2400" b="1" dirty="0"/>
          </a:p>
          <a:p>
            <a:pPr marL="0" indent="0" algn="l">
              <a:buNone/>
            </a:pPr>
            <a:endParaRPr lang="en-GB" sz="2400" b="1" dirty="0"/>
          </a:p>
        </p:txBody>
      </p:sp>
    </p:spTree>
    <p:extLst>
      <p:ext uri="{BB962C8B-B14F-4D97-AF65-F5344CB8AC3E}">
        <p14:creationId xmlns:p14="http://schemas.microsoft.com/office/powerpoint/2010/main" val="2212598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1168487"/>
            <a:ext cx="6816013" cy="54476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alibri Light" panose="020F0302020204030204"/>
                <a:ea typeface="+mn-ea"/>
                <a:cs typeface="+mn-cs"/>
              </a:rPr>
              <a:t>1999</a:t>
            </a:r>
            <a:endParaRPr kumimoji="0" lang="hr-HR" sz="2400" b="1"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alibri Light" panose="020F0302020204030204"/>
                <a:ea typeface="+mn-ea"/>
                <a:cs typeface="+mn-cs"/>
              </a:rPr>
              <a:t>Second Protocol for the Hague Convention for the Protection of Cultural Property in the Event of Armed Conflict.</a:t>
            </a:r>
            <a:br>
              <a:rPr kumimoji="0" lang="en-GB" sz="1800" b="1" i="0" u="none" strike="noStrike" kern="1200" cap="none" spc="0" normalizeH="0" baseline="0" noProof="0" dirty="0">
                <a:ln>
                  <a:noFill/>
                </a:ln>
                <a:effectLst/>
                <a:uLnTx/>
                <a:uFillTx/>
                <a:latin typeface="Calibri Light" panose="020F0302020204030204"/>
                <a:ea typeface="+mn-ea"/>
                <a:cs typeface="+mn-cs"/>
              </a:rPr>
            </a:br>
            <a:r>
              <a:rPr kumimoji="0" lang="en-GB" sz="1800" b="0" i="0" u="none" strike="noStrike" kern="1200" cap="none" spc="0" normalizeH="0" baseline="0" noProof="0" dirty="0">
                <a:ln>
                  <a:noFill/>
                </a:ln>
                <a:effectLst/>
                <a:uLnTx/>
                <a:uFillTx/>
                <a:latin typeface="Calibri Light" panose="020F0302020204030204"/>
                <a:ea typeface="+mn-ea"/>
                <a:cs typeface="+mn-cs"/>
              </a:rPr>
              <a:t>“The Second Protocol further elaborates the provisions of the Convention relating to </a:t>
            </a:r>
            <a:r>
              <a:rPr kumimoji="0" lang="hr-HR" sz="1800" b="0" i="0" u="none" strike="noStrike" kern="1200" cap="none" spc="0" normalizeH="0" baseline="0" noProof="0" dirty="0" err="1">
                <a:ln>
                  <a:noFill/>
                </a:ln>
                <a:effectLst/>
                <a:uLnTx/>
                <a:uFillTx/>
                <a:latin typeface="Calibri Light" panose="020F0302020204030204"/>
                <a:ea typeface="+mn-ea"/>
                <a:cs typeface="+mn-cs"/>
              </a:rPr>
              <a:t>the</a:t>
            </a:r>
            <a:r>
              <a:rPr kumimoji="0" lang="hr-HR" sz="1800" b="0" i="0" u="none" strike="noStrike" kern="1200" cap="none" spc="0" normalizeH="0" baseline="0" noProof="0" dirty="0">
                <a:ln>
                  <a:noFill/>
                </a:ln>
                <a:effectLst/>
                <a:uLnTx/>
                <a:uFillTx/>
                <a:latin typeface="Calibri Light" panose="020F0302020204030204"/>
                <a:ea typeface="+mn-ea"/>
                <a:cs typeface="+mn-cs"/>
              </a:rPr>
              <a:t> </a:t>
            </a:r>
            <a:r>
              <a:rPr kumimoji="0" lang="en-GB" sz="1800" b="0" i="0" u="none" strike="noStrike" kern="1200" cap="none" spc="0" normalizeH="0" baseline="0" noProof="0" dirty="0">
                <a:ln>
                  <a:noFill/>
                </a:ln>
                <a:effectLst/>
                <a:uLnTx/>
                <a:uFillTx/>
                <a:latin typeface="Calibri Light" panose="020F0302020204030204"/>
                <a:ea typeface="+mn-ea"/>
                <a:cs typeface="+mn-cs"/>
              </a:rPr>
              <a:t>safeguarding of and respect for cultural property and the conduct of hostilities; thereby providing greater protection than before.”</a:t>
            </a: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effectLst/>
                <a:uLnTx/>
                <a:uFillTx/>
                <a:latin typeface="Calibri Light" panose="020F0302020204030204"/>
                <a:ea typeface="+mn-ea"/>
                <a:cs typeface="+mn-cs"/>
              </a:rPr>
              <a:t>2003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alibri Light" panose="020F0302020204030204"/>
                <a:ea typeface="+mn-ea"/>
                <a:cs typeface="+mn-cs"/>
              </a:rPr>
              <a:t>UNESCO Declaration concerning the Intentional Destruction of Cultural Heritage</a:t>
            </a:r>
            <a:br>
              <a:rPr kumimoji="0" lang="en-GB" sz="1800" b="0" i="0" u="none" strike="noStrike" kern="1200" cap="none" spc="0" normalizeH="0" baseline="0" noProof="0" dirty="0">
                <a:ln>
                  <a:noFill/>
                </a:ln>
                <a:effectLst/>
                <a:uLnTx/>
                <a:uFillTx/>
                <a:latin typeface="Calibri Light" panose="020F0302020204030204"/>
                <a:ea typeface="+mn-ea"/>
                <a:cs typeface="+mn-cs"/>
              </a:rPr>
            </a:br>
            <a:r>
              <a:rPr kumimoji="0" lang="en-GB" sz="1800" b="0" i="0" u="none" strike="noStrike" kern="1200" cap="none" spc="0" normalizeH="0" baseline="0" noProof="0" dirty="0">
                <a:ln>
                  <a:noFill/>
                </a:ln>
                <a:effectLst/>
                <a:uLnTx/>
                <a:uFillTx/>
                <a:latin typeface="Calibri Light" panose="020F0302020204030204"/>
                <a:ea typeface="+mn-ea"/>
                <a:cs typeface="+mn-cs"/>
              </a:rPr>
              <a:t>States should take all appropriate measures to prevent, avoid, stop and suppress acts of intentional destruction of cultural heritage, wherever such heritage is located.</a:t>
            </a: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effectLst/>
                <a:uLnTx/>
                <a:uFillTx/>
                <a:latin typeface="Calibri Light" panose="020F0302020204030204"/>
                <a:ea typeface="+mn-ea"/>
                <a:cs typeface="+mn-cs"/>
              </a:rPr>
              <a:t> </a:t>
            </a:r>
          </a:p>
        </p:txBody>
      </p:sp>
      <p:sp>
        <p:nvSpPr>
          <p:cNvPr id="2" name="Rectangle 1"/>
          <p:cNvSpPr/>
          <p:nvPr/>
        </p:nvSpPr>
        <p:spPr>
          <a:xfrm>
            <a:off x="601737" y="512264"/>
            <a:ext cx="11590263" cy="954107"/>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Protection of Cultural Property in the Event of Armed Conflict, Intentional Destruction and Disaster Risk Management – Heritage at Risk</a:t>
            </a:r>
          </a:p>
        </p:txBody>
      </p:sp>
      <p:pic>
        <p:nvPicPr>
          <p:cNvPr id="3" name="Picture 2">
            <a:extLst>
              <a:ext uri="{FF2B5EF4-FFF2-40B4-BE49-F238E27FC236}">
                <a16:creationId xmlns:a16="http://schemas.microsoft.com/office/drawing/2014/main" id="{11CF49A0-1834-40A2-B6A0-3636384D4ED1}"/>
              </a:ext>
            </a:extLst>
          </p:cNvPr>
          <p:cNvPicPr>
            <a:picLocks noChangeAspect="1"/>
          </p:cNvPicPr>
          <p:nvPr/>
        </p:nvPicPr>
        <p:blipFill>
          <a:blip r:embed="rId3"/>
          <a:stretch>
            <a:fillRect/>
          </a:stretch>
        </p:blipFill>
        <p:spPr>
          <a:xfrm>
            <a:off x="7631333" y="1786071"/>
            <a:ext cx="4355568" cy="2895582"/>
          </a:xfrm>
          <a:prstGeom prst="rect">
            <a:avLst/>
          </a:prstGeom>
        </p:spPr>
      </p:pic>
      <p:sp>
        <p:nvSpPr>
          <p:cNvPr id="6" name="TextBox 5">
            <a:extLst>
              <a:ext uri="{FF2B5EF4-FFF2-40B4-BE49-F238E27FC236}">
                <a16:creationId xmlns:a16="http://schemas.microsoft.com/office/drawing/2014/main" id="{A70F0BCC-3A52-4E8D-BB69-9C884719E525}"/>
              </a:ext>
            </a:extLst>
          </p:cNvPr>
          <p:cNvSpPr txBox="1"/>
          <p:nvPr/>
        </p:nvSpPr>
        <p:spPr>
          <a:xfrm>
            <a:off x="7562967" y="4813345"/>
            <a:ext cx="4355568" cy="461665"/>
          </a:xfrm>
          <a:prstGeom prst="rect">
            <a:avLst/>
          </a:prstGeom>
          <a:noFill/>
        </p:spPr>
        <p:txBody>
          <a:bodyPr wrap="square">
            <a:spAutoFit/>
          </a:bodyPr>
          <a:lstStyle/>
          <a:p>
            <a:r>
              <a:rPr lang="en-GB" sz="1200" dirty="0"/>
              <a:t>The ruins of the 11th century Great Umayyad Mosque, Aleppo, Syria </a:t>
            </a:r>
          </a:p>
        </p:txBody>
      </p:sp>
      <p:sp>
        <p:nvSpPr>
          <p:cNvPr id="7" name="TekstniOkvir 6">
            <a:extLst>
              <a:ext uri="{FF2B5EF4-FFF2-40B4-BE49-F238E27FC236}">
                <a16:creationId xmlns:a16="http://schemas.microsoft.com/office/drawing/2014/main" id="{6C8A30C3-B728-A6E0-4986-A827AED009DF}"/>
              </a:ext>
            </a:extLst>
          </p:cNvPr>
          <p:cNvSpPr txBox="1"/>
          <p:nvPr/>
        </p:nvSpPr>
        <p:spPr>
          <a:xfrm>
            <a:off x="7760043" y="5320180"/>
            <a:ext cx="4355568" cy="646331"/>
          </a:xfrm>
          <a:prstGeom prst="rect">
            <a:avLst/>
          </a:prstGeom>
          <a:noFill/>
        </p:spPr>
        <p:txBody>
          <a:bodyPr wrap="square">
            <a:spAutoFit/>
          </a:bodyPr>
          <a:lstStyle/>
          <a:p>
            <a:r>
              <a:rPr lang="hr-HR" dirty="0">
                <a:hlinkClick r:id="rId4"/>
              </a:rPr>
              <a:t>https://www.youtube.com/watch?v=mqdgj1aPHqs</a:t>
            </a:r>
            <a:endParaRPr lang="hr-HR" dirty="0"/>
          </a:p>
        </p:txBody>
      </p:sp>
    </p:spTree>
    <p:extLst>
      <p:ext uri="{BB962C8B-B14F-4D97-AF65-F5344CB8AC3E}">
        <p14:creationId xmlns:p14="http://schemas.microsoft.com/office/powerpoint/2010/main" val="1229533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9E163C50-10E7-6766-2990-32084505DB58}"/>
              </a:ext>
            </a:extLst>
          </p:cNvPr>
          <p:cNvPicPr>
            <a:picLocks noChangeAspect="1"/>
          </p:cNvPicPr>
          <p:nvPr/>
        </p:nvPicPr>
        <p:blipFill>
          <a:blip r:embed="rId3"/>
          <a:stretch>
            <a:fillRect/>
          </a:stretch>
        </p:blipFill>
        <p:spPr>
          <a:xfrm>
            <a:off x="194582" y="598714"/>
            <a:ext cx="5090396" cy="3101748"/>
          </a:xfrm>
          <a:prstGeom prst="rect">
            <a:avLst/>
          </a:prstGeom>
        </p:spPr>
      </p:pic>
      <p:pic>
        <p:nvPicPr>
          <p:cNvPr id="5" name="Slika 4">
            <a:extLst>
              <a:ext uri="{FF2B5EF4-FFF2-40B4-BE49-F238E27FC236}">
                <a16:creationId xmlns:a16="http://schemas.microsoft.com/office/drawing/2014/main" id="{39197EA9-E316-068D-C903-06051EF8A4D2}"/>
              </a:ext>
            </a:extLst>
          </p:cNvPr>
          <p:cNvPicPr>
            <a:picLocks noChangeAspect="1"/>
          </p:cNvPicPr>
          <p:nvPr/>
        </p:nvPicPr>
        <p:blipFill>
          <a:blip r:embed="rId4"/>
          <a:stretch>
            <a:fillRect/>
          </a:stretch>
        </p:blipFill>
        <p:spPr>
          <a:xfrm>
            <a:off x="5976257" y="598714"/>
            <a:ext cx="5584371" cy="2940171"/>
          </a:xfrm>
          <a:prstGeom prst="rect">
            <a:avLst/>
          </a:prstGeom>
        </p:spPr>
      </p:pic>
      <p:sp>
        <p:nvSpPr>
          <p:cNvPr id="7" name="TekstniOkvir 6">
            <a:extLst>
              <a:ext uri="{FF2B5EF4-FFF2-40B4-BE49-F238E27FC236}">
                <a16:creationId xmlns:a16="http://schemas.microsoft.com/office/drawing/2014/main" id="{AE5A7674-9678-22E5-1B7C-FE85B652F63C}"/>
              </a:ext>
            </a:extLst>
          </p:cNvPr>
          <p:cNvSpPr txBox="1"/>
          <p:nvPr/>
        </p:nvSpPr>
        <p:spPr>
          <a:xfrm>
            <a:off x="104970" y="4020772"/>
            <a:ext cx="6106884" cy="369332"/>
          </a:xfrm>
          <a:prstGeom prst="rect">
            <a:avLst/>
          </a:prstGeom>
          <a:noFill/>
        </p:spPr>
        <p:txBody>
          <a:bodyPr wrap="square">
            <a:spAutoFit/>
          </a:bodyPr>
          <a:lstStyle/>
          <a:p>
            <a:r>
              <a:rPr lang="hr-HR" dirty="0"/>
              <a:t>https://whc.unesco.org/en/list/95/</a:t>
            </a:r>
          </a:p>
        </p:txBody>
      </p:sp>
      <p:sp>
        <p:nvSpPr>
          <p:cNvPr id="8" name="TekstniOkvir 7">
            <a:extLst>
              <a:ext uri="{FF2B5EF4-FFF2-40B4-BE49-F238E27FC236}">
                <a16:creationId xmlns:a16="http://schemas.microsoft.com/office/drawing/2014/main" id="{18F165BB-5190-86BB-4F2C-F85356B9DF57}"/>
              </a:ext>
            </a:extLst>
          </p:cNvPr>
          <p:cNvSpPr txBox="1"/>
          <p:nvPr/>
        </p:nvSpPr>
        <p:spPr>
          <a:xfrm>
            <a:off x="104970" y="3700462"/>
            <a:ext cx="5180008" cy="369332"/>
          </a:xfrm>
          <a:prstGeom prst="rect">
            <a:avLst/>
          </a:prstGeom>
          <a:noFill/>
        </p:spPr>
        <p:txBody>
          <a:bodyPr wrap="none" rtlCol="0">
            <a:spAutoFit/>
          </a:bodyPr>
          <a:lstStyle/>
          <a:p>
            <a:r>
              <a:rPr lang="hr-HR" dirty="0"/>
              <a:t>City </a:t>
            </a:r>
            <a:r>
              <a:rPr lang="hr-HR" dirty="0" err="1"/>
              <a:t>of</a:t>
            </a:r>
            <a:r>
              <a:rPr lang="hr-HR" dirty="0"/>
              <a:t> Dubrovnik, Croatia, </a:t>
            </a:r>
            <a:r>
              <a:rPr lang="hr-HR" dirty="0" err="1"/>
              <a:t>photographer</a:t>
            </a:r>
            <a:r>
              <a:rPr lang="hr-HR" dirty="0"/>
              <a:t> Pavo Urban </a:t>
            </a:r>
          </a:p>
        </p:txBody>
      </p:sp>
      <p:sp>
        <p:nvSpPr>
          <p:cNvPr id="10" name="TekstniOkvir 9">
            <a:extLst>
              <a:ext uri="{FF2B5EF4-FFF2-40B4-BE49-F238E27FC236}">
                <a16:creationId xmlns:a16="http://schemas.microsoft.com/office/drawing/2014/main" id="{6210421C-C028-3882-5394-4F6D72E594AA}"/>
              </a:ext>
            </a:extLst>
          </p:cNvPr>
          <p:cNvSpPr txBox="1"/>
          <p:nvPr/>
        </p:nvSpPr>
        <p:spPr>
          <a:xfrm>
            <a:off x="601435" y="4536751"/>
            <a:ext cx="10749644" cy="1200329"/>
          </a:xfrm>
          <a:prstGeom prst="rect">
            <a:avLst/>
          </a:prstGeom>
          <a:noFill/>
        </p:spPr>
        <p:txBody>
          <a:bodyPr wrap="square">
            <a:spAutoFit/>
          </a:bodyPr>
          <a:lstStyle/>
          <a:p>
            <a:r>
              <a:rPr lang="en-US" dirty="0"/>
              <a:t>The 'Pearl of the Adriatic</a:t>
            </a:r>
            <a:r>
              <a:rPr lang="hr-HR" dirty="0"/>
              <a:t>,’</a:t>
            </a:r>
            <a:r>
              <a:rPr lang="en-US" dirty="0"/>
              <a:t> situated on the Dalmatian coast, became </a:t>
            </a:r>
            <a:r>
              <a:rPr lang="hr-HR" dirty="0" err="1"/>
              <a:t>an</a:t>
            </a:r>
            <a:r>
              <a:rPr lang="hr-HR" dirty="0"/>
              <a:t> </a:t>
            </a:r>
            <a:r>
              <a:rPr lang="hr-HR" dirty="0" err="1"/>
              <a:t>important</a:t>
            </a:r>
            <a:r>
              <a:rPr lang="en-US" dirty="0"/>
              <a:t> Mediterranean sea power from the 13th century onwards. Although severely damaged by an earthquake in 1667, Dubrovnik managed to preserve its beautiful Gothic, Renaissance</a:t>
            </a:r>
            <a:r>
              <a:rPr lang="hr-HR" dirty="0"/>
              <a:t>,</a:t>
            </a:r>
            <a:r>
              <a:rPr lang="en-US" dirty="0"/>
              <a:t> and Baroque churches, monasteries, palaces</a:t>
            </a:r>
            <a:r>
              <a:rPr lang="hr-HR" dirty="0"/>
              <a:t>,</a:t>
            </a:r>
            <a:r>
              <a:rPr lang="en-US" dirty="0"/>
              <a:t> and fountains. Damaged again in the 1990s by armed conflict, it is now the focus of a major restoration </a:t>
            </a:r>
            <a:r>
              <a:rPr lang="hr-HR" dirty="0"/>
              <a:t>program</a:t>
            </a:r>
            <a:r>
              <a:rPr lang="en-US" dirty="0"/>
              <a:t> </a:t>
            </a:r>
            <a:r>
              <a:rPr lang="hr-HR" dirty="0" err="1"/>
              <a:t>coordinated</a:t>
            </a:r>
            <a:r>
              <a:rPr lang="en-US" dirty="0"/>
              <a:t> by UNESCO.</a:t>
            </a:r>
            <a:endParaRPr lang="hr-HR" dirty="0"/>
          </a:p>
        </p:txBody>
      </p:sp>
    </p:spTree>
    <p:extLst>
      <p:ext uri="{BB962C8B-B14F-4D97-AF65-F5344CB8AC3E}">
        <p14:creationId xmlns:p14="http://schemas.microsoft.com/office/powerpoint/2010/main" val="243274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737" y="1168487"/>
            <a:ext cx="1100283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effectLst/>
                <a:uLnTx/>
                <a:uFillTx/>
                <a:latin typeface="Calibri Light" panose="020F0302020204030204"/>
                <a:ea typeface="+mn-ea"/>
                <a:cs typeface="+mn-cs"/>
              </a:rPr>
            </a:br>
            <a:endParaRPr kumimoji="0" lang="hr-HR" sz="1800" b="0" i="0" u="none" strike="noStrike" kern="1200" cap="none" spc="0" normalizeH="0" baseline="0" noProof="0" dirty="0">
              <a:ln>
                <a:noFill/>
              </a:ln>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effectLst/>
                <a:uLnTx/>
                <a:uFillTx/>
                <a:latin typeface="Calibri Light" panose="020F0302020204030204"/>
                <a:ea typeface="+mn-ea"/>
                <a:cs typeface="+mn-cs"/>
              </a:rPr>
              <a:t>2010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effectLst/>
                <a:uLnTx/>
                <a:uFillTx/>
                <a:latin typeface="Calibri Light" panose="020F0302020204030204"/>
                <a:ea typeface="+mn-ea"/>
                <a:cs typeface="+mn-cs"/>
              </a:rPr>
              <a:t>Lima Declaration for Disaster Risk Management of Cultural Heritage </a:t>
            </a:r>
          </a:p>
        </p:txBody>
      </p:sp>
      <p:sp>
        <p:nvSpPr>
          <p:cNvPr id="2" name="Rectangle 1"/>
          <p:cNvSpPr/>
          <p:nvPr/>
        </p:nvSpPr>
        <p:spPr>
          <a:xfrm>
            <a:off x="601737" y="512264"/>
            <a:ext cx="11590263" cy="954107"/>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Protection of Cultural Property in the Event of Armed Conflict, Intentional Destruction and Disaster Risk Management – Heritage at Risk</a:t>
            </a:r>
          </a:p>
        </p:txBody>
      </p:sp>
      <p:pic>
        <p:nvPicPr>
          <p:cNvPr id="3" name="Picture 2">
            <a:extLst>
              <a:ext uri="{FF2B5EF4-FFF2-40B4-BE49-F238E27FC236}">
                <a16:creationId xmlns:a16="http://schemas.microsoft.com/office/drawing/2014/main" id="{2B2D459D-1680-4980-AC7B-A66BFDFB1C1A}"/>
              </a:ext>
            </a:extLst>
          </p:cNvPr>
          <p:cNvPicPr>
            <a:picLocks noChangeAspect="1"/>
          </p:cNvPicPr>
          <p:nvPr/>
        </p:nvPicPr>
        <p:blipFill>
          <a:blip r:embed="rId3"/>
          <a:stretch>
            <a:fillRect/>
          </a:stretch>
        </p:blipFill>
        <p:spPr>
          <a:xfrm>
            <a:off x="587433" y="2749869"/>
            <a:ext cx="4777099" cy="3289061"/>
          </a:xfrm>
          <a:prstGeom prst="rect">
            <a:avLst/>
          </a:prstGeom>
        </p:spPr>
      </p:pic>
      <p:sp>
        <p:nvSpPr>
          <p:cNvPr id="6" name="TextBox 5">
            <a:extLst>
              <a:ext uri="{FF2B5EF4-FFF2-40B4-BE49-F238E27FC236}">
                <a16:creationId xmlns:a16="http://schemas.microsoft.com/office/drawing/2014/main" id="{56B68377-0AF1-4E5F-ABAC-033BB8586962}"/>
              </a:ext>
            </a:extLst>
          </p:cNvPr>
          <p:cNvSpPr txBox="1"/>
          <p:nvPr/>
        </p:nvSpPr>
        <p:spPr>
          <a:xfrm>
            <a:off x="5507143" y="5577265"/>
            <a:ext cx="6097424" cy="461665"/>
          </a:xfrm>
          <a:prstGeom prst="rect">
            <a:avLst/>
          </a:prstGeom>
          <a:noFill/>
        </p:spPr>
        <p:txBody>
          <a:bodyPr wrap="square">
            <a:spAutoFit/>
          </a:bodyPr>
          <a:lstStyle/>
          <a:p>
            <a:r>
              <a:rPr lang="en-GB" sz="1200" dirty="0"/>
              <a:t>Forum of Pompeii, looking toward Mount Vesuvius</a:t>
            </a:r>
            <a:endParaRPr lang="hr-HR" sz="1200" dirty="0"/>
          </a:p>
          <a:p>
            <a:r>
              <a:rPr lang="en-GB" sz="1200" b="0" i="0" dirty="0">
                <a:effectLst/>
              </a:rPr>
              <a:t>The eruption of Mount Vesuvius in 79 C.E. destroyed and largely buried the city of Pompeii</a:t>
            </a:r>
            <a:endParaRPr lang="en-GB" sz="1200" dirty="0"/>
          </a:p>
        </p:txBody>
      </p:sp>
      <p:sp>
        <p:nvSpPr>
          <p:cNvPr id="7" name="TekstniOkvir 6">
            <a:extLst>
              <a:ext uri="{FF2B5EF4-FFF2-40B4-BE49-F238E27FC236}">
                <a16:creationId xmlns:a16="http://schemas.microsoft.com/office/drawing/2014/main" id="{BB6D79EC-83BC-F4A8-293C-8F2F404F699C}"/>
              </a:ext>
            </a:extLst>
          </p:cNvPr>
          <p:cNvSpPr txBox="1"/>
          <p:nvPr/>
        </p:nvSpPr>
        <p:spPr>
          <a:xfrm>
            <a:off x="5807676" y="2910507"/>
            <a:ext cx="6104238" cy="193899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Heritage conservation could be accomplished through education by organizing updated courses, seminars, and training activities. </a:t>
            </a:r>
            <a:endParaRPr lang="hr-HR" sz="2000" dirty="0">
              <a:latin typeface="+mj-lt"/>
            </a:endParaRPr>
          </a:p>
          <a:p>
            <a:pPr marL="285750" indent="-285750">
              <a:buFont typeface="Arial" panose="020B0604020202020204" pitchFamily="34" charset="0"/>
              <a:buChar char="•"/>
            </a:pPr>
            <a:r>
              <a:rPr lang="en-US" sz="2000" dirty="0">
                <a:latin typeface="+mj-lt"/>
              </a:rPr>
              <a:t>Academic institutions would play an essential role by including cultural heritage and tourism studies for the sustainable development of heritage sites.</a:t>
            </a:r>
          </a:p>
        </p:txBody>
      </p:sp>
    </p:spTree>
    <p:extLst>
      <p:ext uri="{BB962C8B-B14F-4D97-AF65-F5344CB8AC3E}">
        <p14:creationId xmlns:p14="http://schemas.microsoft.com/office/powerpoint/2010/main" val="1739468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a:extLst>
              <a:ext uri="{FF2B5EF4-FFF2-40B4-BE49-F238E27FC236}">
                <a16:creationId xmlns:a16="http://schemas.microsoft.com/office/drawing/2014/main" id="{69BDD63E-B7B4-20CB-9093-A7FF83734BDE}"/>
              </a:ext>
            </a:extLst>
          </p:cNvPr>
          <p:cNvSpPr txBox="1"/>
          <p:nvPr/>
        </p:nvSpPr>
        <p:spPr>
          <a:xfrm>
            <a:off x="373076" y="5464628"/>
            <a:ext cx="6106884" cy="369332"/>
          </a:xfrm>
          <a:prstGeom prst="rect">
            <a:avLst/>
          </a:prstGeom>
          <a:noFill/>
        </p:spPr>
        <p:txBody>
          <a:bodyPr wrap="square">
            <a:spAutoFit/>
          </a:bodyPr>
          <a:lstStyle/>
          <a:p>
            <a:r>
              <a:rPr lang="en-US" dirty="0"/>
              <a:t>Zagreb Cathedral of the Assumption of the Blessed Virgin Mary</a:t>
            </a:r>
            <a:endParaRPr lang="hr-HR" dirty="0"/>
          </a:p>
        </p:txBody>
      </p:sp>
      <p:pic>
        <p:nvPicPr>
          <p:cNvPr id="6" name="Slika 5">
            <a:extLst>
              <a:ext uri="{FF2B5EF4-FFF2-40B4-BE49-F238E27FC236}">
                <a16:creationId xmlns:a16="http://schemas.microsoft.com/office/drawing/2014/main" id="{D98890AB-F146-1DB6-C583-B3E6DC4D9835}"/>
              </a:ext>
            </a:extLst>
          </p:cNvPr>
          <p:cNvPicPr>
            <a:picLocks noChangeAspect="1"/>
          </p:cNvPicPr>
          <p:nvPr/>
        </p:nvPicPr>
        <p:blipFill>
          <a:blip r:embed="rId3"/>
          <a:stretch>
            <a:fillRect/>
          </a:stretch>
        </p:blipFill>
        <p:spPr>
          <a:xfrm>
            <a:off x="4709161" y="152531"/>
            <a:ext cx="7140818" cy="4463012"/>
          </a:xfrm>
          <a:prstGeom prst="rect">
            <a:avLst/>
          </a:prstGeom>
        </p:spPr>
      </p:pic>
      <p:pic>
        <p:nvPicPr>
          <p:cNvPr id="7" name="Slika 6">
            <a:extLst>
              <a:ext uri="{FF2B5EF4-FFF2-40B4-BE49-F238E27FC236}">
                <a16:creationId xmlns:a16="http://schemas.microsoft.com/office/drawing/2014/main" id="{87EF612D-DE39-630E-3A22-DF410E6A7439}"/>
              </a:ext>
            </a:extLst>
          </p:cNvPr>
          <p:cNvPicPr>
            <a:picLocks noChangeAspect="1"/>
          </p:cNvPicPr>
          <p:nvPr/>
        </p:nvPicPr>
        <p:blipFill>
          <a:blip r:embed="rId4"/>
          <a:stretch>
            <a:fillRect/>
          </a:stretch>
        </p:blipFill>
        <p:spPr>
          <a:xfrm>
            <a:off x="373076" y="152531"/>
            <a:ext cx="4122724" cy="4463012"/>
          </a:xfrm>
          <a:prstGeom prst="rect">
            <a:avLst/>
          </a:prstGeom>
        </p:spPr>
      </p:pic>
      <p:sp>
        <p:nvSpPr>
          <p:cNvPr id="8" name="TekstniOkvir 7">
            <a:extLst>
              <a:ext uri="{FF2B5EF4-FFF2-40B4-BE49-F238E27FC236}">
                <a16:creationId xmlns:a16="http://schemas.microsoft.com/office/drawing/2014/main" id="{70DE4232-5253-9BED-03A0-216786EB73DC}"/>
              </a:ext>
            </a:extLst>
          </p:cNvPr>
          <p:cNvSpPr txBox="1"/>
          <p:nvPr/>
        </p:nvSpPr>
        <p:spPr>
          <a:xfrm>
            <a:off x="373076" y="4757057"/>
            <a:ext cx="2555187" cy="369332"/>
          </a:xfrm>
          <a:prstGeom prst="rect">
            <a:avLst/>
          </a:prstGeom>
          <a:noFill/>
        </p:spPr>
        <p:txBody>
          <a:bodyPr wrap="none" rtlCol="0">
            <a:spAutoFit/>
          </a:bodyPr>
          <a:lstStyle/>
          <a:p>
            <a:r>
              <a:rPr lang="hr-HR" dirty="0"/>
              <a:t>13th </a:t>
            </a:r>
            <a:r>
              <a:rPr lang="hr-HR" dirty="0" err="1"/>
              <a:t>century</a:t>
            </a:r>
            <a:r>
              <a:rPr lang="hr-HR" dirty="0"/>
              <a:t> – </a:t>
            </a:r>
            <a:r>
              <a:rPr lang="hr-HR" dirty="0" err="1"/>
              <a:t>gotic</a:t>
            </a:r>
            <a:r>
              <a:rPr lang="hr-HR" dirty="0"/>
              <a:t> </a:t>
            </a:r>
            <a:r>
              <a:rPr lang="hr-HR" dirty="0" err="1"/>
              <a:t>style</a:t>
            </a:r>
            <a:endParaRPr lang="hr-HR" dirty="0"/>
          </a:p>
        </p:txBody>
      </p:sp>
      <p:sp>
        <p:nvSpPr>
          <p:cNvPr id="9" name="TekstniOkvir 8">
            <a:extLst>
              <a:ext uri="{FF2B5EF4-FFF2-40B4-BE49-F238E27FC236}">
                <a16:creationId xmlns:a16="http://schemas.microsoft.com/office/drawing/2014/main" id="{D69A4410-5028-6F8E-D075-9445431E333D}"/>
              </a:ext>
            </a:extLst>
          </p:cNvPr>
          <p:cNvSpPr txBox="1"/>
          <p:nvPr/>
        </p:nvSpPr>
        <p:spPr>
          <a:xfrm>
            <a:off x="4778829" y="4757057"/>
            <a:ext cx="4413068" cy="369332"/>
          </a:xfrm>
          <a:prstGeom prst="rect">
            <a:avLst/>
          </a:prstGeom>
          <a:noFill/>
        </p:spPr>
        <p:txBody>
          <a:bodyPr wrap="none" rtlCol="0">
            <a:spAutoFit/>
          </a:bodyPr>
          <a:lstStyle/>
          <a:p>
            <a:r>
              <a:rPr lang="hr-HR" dirty="0"/>
              <a:t>19th </a:t>
            </a:r>
            <a:r>
              <a:rPr lang="hr-HR" dirty="0" err="1"/>
              <a:t>century</a:t>
            </a:r>
            <a:r>
              <a:rPr lang="hr-HR" dirty="0"/>
              <a:t> – Herman Bolle – </a:t>
            </a:r>
            <a:r>
              <a:rPr lang="hr-HR" dirty="0" err="1"/>
              <a:t>neogotic</a:t>
            </a:r>
            <a:r>
              <a:rPr lang="hr-HR" dirty="0"/>
              <a:t> </a:t>
            </a:r>
            <a:r>
              <a:rPr lang="hr-HR" dirty="0" err="1"/>
              <a:t>style</a:t>
            </a:r>
            <a:endParaRPr lang="hr-HR" dirty="0"/>
          </a:p>
        </p:txBody>
      </p:sp>
    </p:spTree>
    <p:extLst>
      <p:ext uri="{BB962C8B-B14F-4D97-AF65-F5344CB8AC3E}">
        <p14:creationId xmlns:p14="http://schemas.microsoft.com/office/powerpoint/2010/main" val="3048101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95925624-EC66-DC68-BB6E-38748EF70789}"/>
              </a:ext>
            </a:extLst>
          </p:cNvPr>
          <p:cNvPicPr>
            <a:picLocks noChangeAspect="1"/>
          </p:cNvPicPr>
          <p:nvPr/>
        </p:nvPicPr>
        <p:blipFill>
          <a:blip r:embed="rId3"/>
          <a:stretch>
            <a:fillRect/>
          </a:stretch>
        </p:blipFill>
        <p:spPr>
          <a:xfrm>
            <a:off x="1817914" y="219149"/>
            <a:ext cx="7783286" cy="5643507"/>
          </a:xfrm>
          <a:prstGeom prst="rect">
            <a:avLst/>
          </a:prstGeom>
        </p:spPr>
      </p:pic>
    </p:spTree>
    <p:extLst>
      <p:ext uri="{BB962C8B-B14F-4D97-AF65-F5344CB8AC3E}">
        <p14:creationId xmlns:p14="http://schemas.microsoft.com/office/powerpoint/2010/main" val="3281733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5741" y="1417704"/>
            <a:ext cx="5494263" cy="5262979"/>
          </a:xfrm>
          <a:prstGeom prst="rect">
            <a:avLst/>
          </a:prstGeom>
        </p:spPr>
        <p:txBody>
          <a:bodyPr wrap="square">
            <a:spAutoFit/>
          </a:bodyPr>
          <a:lstStyle/>
          <a:p>
            <a:pPr>
              <a:defRPr/>
            </a:pPr>
            <a:r>
              <a:rPr lang="en-GB" sz="2400" b="1" dirty="0">
                <a:latin typeface="+mj-lt"/>
              </a:rPr>
              <a:t>2005</a:t>
            </a:r>
            <a:br>
              <a:rPr kumimoji="0" lang="en-GB" sz="2400" b="1" i="0" u="none" strike="noStrike" kern="1200" cap="none" spc="0" normalizeH="0" baseline="0" noProof="0" dirty="0">
                <a:ln>
                  <a:noFill/>
                </a:ln>
                <a:effectLst/>
                <a:uLnTx/>
                <a:uFillTx/>
                <a:latin typeface="+mj-lt"/>
                <a:ea typeface="+mn-ea"/>
                <a:cs typeface="+mn-cs"/>
              </a:rPr>
            </a:br>
            <a:r>
              <a:rPr lang="en-GB" sz="2400" b="1" dirty="0">
                <a:latin typeface="+mj-lt"/>
              </a:rPr>
              <a:t>Faro Convention </a:t>
            </a:r>
            <a:r>
              <a:rPr lang="en-GB" sz="2400" b="1" i="0" dirty="0">
                <a:effectLst/>
                <a:latin typeface="+mj-lt"/>
              </a:rPr>
              <a:t>on the Value of Cultural Heritage for Society </a:t>
            </a:r>
            <a:endParaRPr lang="hr-HR" sz="2400" b="1" i="0" dirty="0">
              <a:effectLst/>
              <a:latin typeface="+mj-lt"/>
            </a:endParaRPr>
          </a:p>
          <a:p>
            <a:pPr marL="342900" indent="-342900">
              <a:buFont typeface="Arial" panose="020B0604020202020204" pitchFamily="34" charset="0"/>
              <a:buChar char="•"/>
              <a:defRPr/>
            </a:pPr>
            <a:endParaRPr lang="hr-HR" sz="2400" b="0" i="0" dirty="0">
              <a:effectLst/>
              <a:latin typeface="+mj-lt"/>
            </a:endParaRPr>
          </a:p>
          <a:p>
            <a:pPr marL="285750" indent="-285750">
              <a:buFont typeface="Arial" panose="020B0604020202020204" pitchFamily="34" charset="0"/>
              <a:buChar char="•"/>
              <a:defRPr/>
            </a:pPr>
            <a:r>
              <a:rPr lang="en-GB" b="0" i="0" dirty="0">
                <a:effectLst/>
                <a:latin typeface="open sans" panose="020B0606030504020204" pitchFamily="34" charset="0"/>
              </a:rPr>
              <a:t>emphasizes the important aspects of heritage as they relate to human rights and democracy</a:t>
            </a:r>
            <a:endParaRPr lang="hr-HR" b="0" i="0" dirty="0">
              <a:effectLst/>
              <a:latin typeface="open sans" panose="020B0606030504020204" pitchFamily="34" charset="0"/>
            </a:endParaRPr>
          </a:p>
          <a:p>
            <a:pPr marL="285750" indent="-285750">
              <a:buFont typeface="Arial" panose="020B0604020202020204" pitchFamily="34" charset="0"/>
              <a:buChar char="•"/>
              <a:defRPr/>
            </a:pPr>
            <a:endParaRPr lang="hr-HR" dirty="0">
              <a:latin typeface="open sans" panose="020B0606030504020204" pitchFamily="34" charset="0"/>
            </a:endParaRPr>
          </a:p>
          <a:p>
            <a:pPr marL="285750" indent="-285750">
              <a:buFont typeface="Arial" panose="020B0604020202020204" pitchFamily="34" charset="0"/>
              <a:buChar char="•"/>
              <a:defRPr/>
            </a:pPr>
            <a:r>
              <a:rPr lang="en-GB" b="0" i="0" dirty="0">
                <a:effectLst/>
                <a:latin typeface="open sans" panose="020B0606030504020204" pitchFamily="34" charset="0"/>
              </a:rPr>
              <a:t>promotes a wider understanding of heritage and its relationship to communities and society</a:t>
            </a:r>
            <a:endParaRPr lang="hr-HR" b="0" i="0" dirty="0">
              <a:effectLst/>
              <a:latin typeface="open sans" panose="020B0606030504020204" pitchFamily="34" charset="0"/>
            </a:endParaRPr>
          </a:p>
          <a:p>
            <a:pPr marL="285750" indent="-285750">
              <a:buFont typeface="Arial" panose="020B0604020202020204" pitchFamily="34" charset="0"/>
              <a:buChar char="•"/>
              <a:defRPr/>
            </a:pPr>
            <a:endParaRPr lang="hr-HR" dirty="0">
              <a:latin typeface="open sans" panose="020B0606030504020204" pitchFamily="34" charset="0"/>
            </a:endParaRPr>
          </a:p>
          <a:p>
            <a:pPr marL="285750" indent="-285750">
              <a:buFont typeface="Arial" panose="020B0604020202020204" pitchFamily="34" charset="0"/>
              <a:buChar char="•"/>
              <a:defRPr/>
            </a:pPr>
            <a:r>
              <a:rPr lang="en-GB" b="0" i="0" dirty="0">
                <a:effectLst/>
                <a:latin typeface="open sans" panose="020B0606030504020204" pitchFamily="34" charset="0"/>
              </a:rPr>
              <a:t>encourages us to recognize that objects and places are not, in themselves, what is important about cultural heritage. They are important because of the meanings and uses that people attach to them and the values they represent</a:t>
            </a:r>
            <a:endParaRPr lang="hr-HR" dirty="0">
              <a:latin typeface="+mj-lt"/>
            </a:endParaRPr>
          </a:p>
          <a:p>
            <a:pPr>
              <a:defRPr/>
            </a:pPr>
            <a:endParaRPr lang="en-GB" sz="2400" b="0" i="0" dirty="0">
              <a:effectLst/>
              <a:latin typeface="+mj-lt"/>
            </a:endParaRPr>
          </a:p>
        </p:txBody>
      </p:sp>
      <p:sp>
        <p:nvSpPr>
          <p:cNvPr id="2" name="Rectangle 1"/>
          <p:cNvSpPr/>
          <p:nvPr/>
        </p:nvSpPr>
        <p:spPr>
          <a:xfrm>
            <a:off x="601737" y="512264"/>
            <a:ext cx="11590263" cy="523220"/>
          </a:xfrm>
          <a:prstGeom prst="rect">
            <a:avLst/>
          </a:prstGeom>
          <a:solidFill>
            <a:schemeClr val="tx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0" i="0" u="none" strike="noStrike" kern="1200" cap="none" spc="0" normalizeH="0" baseline="0" noProof="0" dirty="0">
                <a:ln>
                  <a:noFill/>
                </a:ln>
                <a:solidFill>
                  <a:prstClr val="white"/>
                </a:solidFill>
                <a:effectLst/>
                <a:uLnTx/>
                <a:uFillTx/>
                <a:latin typeface="Calibri" panose="020F0502020204030204"/>
                <a:ea typeface="+mn-ea"/>
                <a:cs typeface="+mn-cs"/>
              </a:rPr>
              <a:t>Heritage and Society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BEFB711-1886-4473-874F-34341D1906F6}"/>
              </a:ext>
            </a:extLst>
          </p:cNvPr>
          <p:cNvPicPr>
            <a:picLocks noChangeAspect="1"/>
          </p:cNvPicPr>
          <p:nvPr/>
        </p:nvPicPr>
        <p:blipFill>
          <a:blip r:embed="rId3"/>
          <a:stretch>
            <a:fillRect/>
          </a:stretch>
        </p:blipFill>
        <p:spPr>
          <a:xfrm>
            <a:off x="6857601" y="2383379"/>
            <a:ext cx="4746966" cy="2672615"/>
          </a:xfrm>
          <a:prstGeom prst="rect">
            <a:avLst/>
          </a:prstGeom>
        </p:spPr>
      </p:pic>
      <p:sp>
        <p:nvSpPr>
          <p:cNvPr id="6" name="TekstniOkvir 5">
            <a:extLst>
              <a:ext uri="{FF2B5EF4-FFF2-40B4-BE49-F238E27FC236}">
                <a16:creationId xmlns:a16="http://schemas.microsoft.com/office/drawing/2014/main" id="{38FD6902-A3FC-8FCA-2EFA-F5EDAD12F7FE}"/>
              </a:ext>
            </a:extLst>
          </p:cNvPr>
          <p:cNvSpPr txBox="1"/>
          <p:nvPr/>
        </p:nvSpPr>
        <p:spPr>
          <a:xfrm>
            <a:off x="6190004" y="5699667"/>
            <a:ext cx="6096000" cy="369332"/>
          </a:xfrm>
          <a:prstGeom prst="rect">
            <a:avLst/>
          </a:prstGeom>
          <a:noFill/>
        </p:spPr>
        <p:txBody>
          <a:bodyPr wrap="square">
            <a:spAutoFit/>
          </a:bodyPr>
          <a:lstStyle/>
          <a:p>
            <a:r>
              <a:rPr lang="hr-HR" dirty="0">
                <a:hlinkClick r:id="rId4"/>
              </a:rPr>
              <a:t>https://www.youtube.com/watch?v=74eMTcLFydM&amp;t=18s</a:t>
            </a:r>
            <a:endParaRPr lang="hr-HR" dirty="0"/>
          </a:p>
        </p:txBody>
      </p:sp>
    </p:spTree>
    <p:extLst>
      <p:ext uri="{BB962C8B-B14F-4D97-AF65-F5344CB8AC3E}">
        <p14:creationId xmlns:p14="http://schemas.microsoft.com/office/powerpoint/2010/main" val="4208245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130FC9-FFCB-4F5E-A412-680FC834784A}"/>
              </a:ext>
            </a:extLst>
          </p:cNvPr>
          <p:cNvSpPr>
            <a:spLocks noGrp="1"/>
          </p:cNvSpPr>
          <p:nvPr>
            <p:ph sz="half" idx="2"/>
          </p:nvPr>
        </p:nvSpPr>
        <p:spPr>
          <a:xfrm>
            <a:off x="4541714" y="1031543"/>
            <a:ext cx="3527942" cy="4419490"/>
          </a:xfrm>
        </p:spPr>
        <p:txBody>
          <a:bodyPr>
            <a:noAutofit/>
          </a:bodyPr>
          <a:lstStyle/>
          <a:p>
            <a:pPr marL="0" indent="0">
              <a:buNone/>
            </a:pPr>
            <a:r>
              <a:rPr lang="en-US" sz="1800" dirty="0">
                <a:latin typeface="+mj-lt"/>
              </a:rPr>
              <a:t>The search for a universal dimension for norms that are more in line with the rich </a:t>
            </a:r>
            <a:r>
              <a:rPr lang="en-US" sz="1800" b="1" dirty="0">
                <a:latin typeface="+mj-lt"/>
              </a:rPr>
              <a:t>diversity of heritage </a:t>
            </a:r>
            <a:r>
              <a:rPr lang="en-US" sz="1800" dirty="0">
                <a:latin typeface="+mj-lt"/>
              </a:rPr>
              <a:t>and culture has led to a new definition of the concept of </a:t>
            </a:r>
            <a:r>
              <a:rPr lang="en-US" sz="1800" b="1" dirty="0">
                <a:latin typeface="+mj-lt"/>
              </a:rPr>
              <a:t>authenticity</a:t>
            </a:r>
            <a:endParaRPr lang="hr-HR" sz="1800" b="1" dirty="0">
              <a:latin typeface="+mj-lt"/>
            </a:endParaRPr>
          </a:p>
          <a:p>
            <a:pPr marL="0" indent="0">
              <a:buNone/>
            </a:pPr>
            <a:endParaRPr lang="hr-HR" sz="1800" dirty="0">
              <a:latin typeface="+mj-lt"/>
            </a:endParaRPr>
          </a:p>
          <a:p>
            <a:pPr marL="0" indent="0">
              <a:buNone/>
            </a:pPr>
            <a:r>
              <a:rPr lang="hr-HR" sz="1800" b="1" dirty="0">
                <a:latin typeface="+mj-lt"/>
              </a:rPr>
              <a:t>T</a:t>
            </a:r>
            <a:r>
              <a:rPr lang="en-US" sz="1800" b="1" dirty="0">
                <a:latin typeface="+mj-lt"/>
              </a:rPr>
              <a:t>he Nara Charter</a:t>
            </a:r>
            <a:r>
              <a:rPr lang="hr-HR" sz="1800" b="1" dirty="0">
                <a:latin typeface="+mj-lt"/>
              </a:rPr>
              <a:t> </a:t>
            </a:r>
            <a:r>
              <a:rPr lang="hr-HR" sz="1800" dirty="0">
                <a:latin typeface="+mj-lt"/>
              </a:rPr>
              <a:t>-</a:t>
            </a:r>
            <a:r>
              <a:rPr lang="en-US" sz="1800" dirty="0">
                <a:latin typeface="+mj-lt"/>
              </a:rPr>
              <a:t> identification of the introduced heritage values, the conservation depends on the ability to understand the intangible values</a:t>
            </a:r>
            <a:endParaRPr lang="hr-HR" sz="1800" dirty="0">
              <a:latin typeface="+mj-lt"/>
            </a:endParaRPr>
          </a:p>
          <a:p>
            <a:pPr marL="0" indent="0">
              <a:buNone/>
            </a:pPr>
            <a:endParaRPr lang="hr-HR" sz="1800" dirty="0">
              <a:latin typeface="+mj-lt"/>
            </a:endParaRPr>
          </a:p>
          <a:p>
            <a:pPr marL="0" indent="0">
              <a:buNone/>
            </a:pPr>
            <a:r>
              <a:rPr lang="hr-HR" sz="1800" b="1" dirty="0">
                <a:latin typeface="+mj-lt"/>
              </a:rPr>
              <a:t>The </a:t>
            </a:r>
            <a:r>
              <a:rPr lang="en-US" sz="1800" b="1" dirty="0">
                <a:latin typeface="+mj-lt"/>
              </a:rPr>
              <a:t>Burra Charter</a:t>
            </a:r>
            <a:r>
              <a:rPr lang="hr-HR" sz="1800" b="1" dirty="0">
                <a:latin typeface="+mj-lt"/>
              </a:rPr>
              <a:t> </a:t>
            </a:r>
            <a:r>
              <a:rPr lang="hr-HR" sz="1800" dirty="0">
                <a:latin typeface="+mj-lt"/>
              </a:rPr>
              <a:t>- </a:t>
            </a:r>
            <a:r>
              <a:rPr lang="en-US" sz="1800" dirty="0">
                <a:latin typeface="+mj-lt"/>
              </a:rPr>
              <a:t>conservation is a set of measures enabling a person to achieve the values, meanings, messages, and concepts latent in the heritage spaces</a:t>
            </a:r>
            <a:endParaRPr lang="hr-HR" sz="1800" dirty="0">
              <a:latin typeface="+mj-lt"/>
            </a:endParaRPr>
          </a:p>
        </p:txBody>
      </p:sp>
      <p:sp>
        <p:nvSpPr>
          <p:cNvPr id="6" name="Rectangle 5"/>
          <p:cNvSpPr/>
          <p:nvPr/>
        </p:nvSpPr>
        <p:spPr>
          <a:xfrm>
            <a:off x="8552320" y="881914"/>
            <a:ext cx="3275019"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333333"/>
                </a:solidFill>
                <a:effectLst/>
                <a:uLnTx/>
                <a:uFillTx/>
                <a:latin typeface="Calibri Light" panose="020F0302020204030204"/>
                <a:ea typeface="+mn-ea"/>
                <a:cs typeface="+mn-cs"/>
              </a:rPr>
              <a:t>From </a:t>
            </a:r>
            <a:r>
              <a:rPr kumimoji="0" lang="en-US" sz="1800" b="0" i="0" u="none" strike="noStrike" kern="1200" cap="none" spc="0" normalizeH="0" baseline="0" noProof="0" dirty="0">
                <a:ln>
                  <a:noFill/>
                </a:ln>
                <a:solidFill>
                  <a:srgbClr val="333333"/>
                </a:solidFill>
                <a:effectLst/>
                <a:uLnTx/>
                <a:uFillTx/>
                <a:latin typeface="Calibri Light" panose="020F0302020204030204"/>
                <a:ea typeface="+mn-ea"/>
                <a:cs typeface="+mn-cs"/>
              </a:rPr>
              <a:t>"how to conserve?" to "why conserve?"—and then to "for whom to conserve?</a:t>
            </a:r>
            <a:r>
              <a:rPr kumimoji="0" lang="hr-HR" sz="1800" b="0" i="0" u="none" strike="noStrike" kern="1200" cap="none" spc="0" normalizeH="0" baseline="0" noProof="0" dirty="0">
                <a:ln>
                  <a:noFill/>
                </a:ln>
                <a:solidFill>
                  <a:srgbClr val="333333"/>
                </a:solidFill>
                <a:effectLst/>
                <a:uLnTx/>
                <a:uFillTx/>
                <a:latin typeface="Calibri Light"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srgbClr val="33333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Light" panose="020F0302020204030204"/>
                <a:ea typeface="+mn-ea"/>
                <a:cs typeface="+mn-cs"/>
              </a:rPr>
              <a:t>better dissemination is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simple and clear language is often missing</a:t>
            </a:r>
            <a:endParaRPr kumimoji="0" lang="hr-HR"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public awareness campaigns and training</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needed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their effective implementation</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Light" panose="020F0302020204030204"/>
                <a:ea typeface="+mn-ea"/>
                <a:cs typeface="+mn-cs"/>
              </a:rPr>
              <a:t>avoid divergent interpretations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to adapt international norms to the specific situations of regions or countries, in more accessible, explicit, and detailed guidelines and in the local language</a:t>
            </a:r>
            <a:endParaRPr kumimoji="0" lang="hr-HR"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 name="Title 1">
            <a:extLst>
              <a:ext uri="{FF2B5EF4-FFF2-40B4-BE49-F238E27FC236}">
                <a16:creationId xmlns:a16="http://schemas.microsoft.com/office/drawing/2014/main" id="{5CBF9218-2251-4AC5-B0DE-BE493108AC7B}"/>
              </a:ext>
            </a:extLst>
          </p:cNvPr>
          <p:cNvSpPr txBox="1">
            <a:spLocks/>
          </p:cNvSpPr>
          <p:nvPr/>
        </p:nvSpPr>
        <p:spPr>
          <a:xfrm>
            <a:off x="545961" y="1048484"/>
            <a:ext cx="3093720" cy="4363844"/>
          </a:xfrm>
          <a:prstGeom prst="rect">
            <a:avLst/>
          </a:prstGeom>
          <a:solidFill>
            <a:schemeClr val="bg2">
              <a:lumMod val="25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hr-HR" sz="3700" b="0" i="0" u="none" strike="noStrike" kern="1200" cap="none" spc="0" normalizeH="0" baseline="0" noProof="0" dirty="0">
                <a:ln>
                  <a:noFill/>
                </a:ln>
                <a:solidFill>
                  <a:schemeClr val="bg1"/>
                </a:solidFill>
                <a:effectLst/>
                <a:uLnTx/>
                <a:uFillTx/>
                <a:latin typeface="Calibri Light" panose="020F0302020204030204"/>
                <a:ea typeface="+mj-ea"/>
                <a:cs typeface="+mj-cs"/>
              </a:rPr>
              <a:t>CHALLENGES</a:t>
            </a:r>
            <a:br>
              <a:rPr kumimoji="0" lang="hr-HR" sz="3700" b="0" i="0" u="none" strike="noStrike" kern="1200" cap="none" spc="0" normalizeH="0" baseline="0" noProof="0" dirty="0">
                <a:ln>
                  <a:noFill/>
                </a:ln>
                <a:solidFill>
                  <a:schemeClr val="bg1"/>
                </a:solidFill>
                <a:effectLst/>
                <a:uLnTx/>
                <a:uFillTx/>
                <a:latin typeface="Calibri Light" panose="020F0302020204030204"/>
                <a:ea typeface="+mj-ea"/>
                <a:cs typeface="+mj-cs"/>
              </a:rPr>
            </a:br>
            <a:r>
              <a:rPr kumimoji="0" lang="hr-HR" sz="3700" b="0" i="0" u="none" strike="noStrike" kern="1200" cap="none" spc="0" normalizeH="0" baseline="0" noProof="0" dirty="0">
                <a:ln>
                  <a:noFill/>
                </a:ln>
                <a:solidFill>
                  <a:schemeClr val="bg1"/>
                </a:solidFill>
                <a:effectLst/>
                <a:uLnTx/>
                <a:uFillTx/>
                <a:latin typeface="Calibri Light" panose="020F0302020204030204"/>
                <a:ea typeface="+mj-ea"/>
                <a:cs typeface="+mj-cs"/>
              </a:rPr>
              <a:t>IN HERITAGE POLICY DOCUMENTS</a:t>
            </a:r>
          </a:p>
        </p:txBody>
      </p:sp>
    </p:spTree>
    <p:extLst>
      <p:ext uri="{BB962C8B-B14F-4D97-AF65-F5344CB8AC3E}">
        <p14:creationId xmlns:p14="http://schemas.microsoft.com/office/powerpoint/2010/main" val="3132724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4EAE-1F63-4536-8308-BD351B5BC25D}"/>
              </a:ext>
            </a:extLst>
          </p:cNvPr>
          <p:cNvSpPr>
            <a:spLocks noGrp="1"/>
          </p:cNvSpPr>
          <p:nvPr>
            <p:ph type="title"/>
          </p:nvPr>
        </p:nvSpPr>
        <p:spPr>
          <a:xfrm>
            <a:off x="838200" y="631825"/>
            <a:ext cx="10515600" cy="1325563"/>
          </a:xfrm>
        </p:spPr>
        <p:txBody>
          <a:bodyPr>
            <a:normAutofit/>
          </a:bodyPr>
          <a:lstStyle/>
          <a:p>
            <a:r>
              <a:rPr lang="hr-HR" sz="4400" b="1" dirty="0"/>
              <a:t>Conclusion</a:t>
            </a:r>
            <a:endParaRPr lang="en-GB" sz="4400" dirty="0"/>
          </a:p>
        </p:txBody>
      </p:sp>
      <p:sp>
        <p:nvSpPr>
          <p:cNvPr id="3" name="Content Placeholder 2">
            <a:extLst>
              <a:ext uri="{FF2B5EF4-FFF2-40B4-BE49-F238E27FC236}">
                <a16:creationId xmlns:a16="http://schemas.microsoft.com/office/drawing/2014/main" id="{6476D642-5F9B-4189-A33D-A73754F69C7F}"/>
              </a:ext>
            </a:extLst>
          </p:cNvPr>
          <p:cNvSpPr>
            <a:spLocks noGrp="1"/>
          </p:cNvSpPr>
          <p:nvPr>
            <p:ph idx="1"/>
          </p:nvPr>
        </p:nvSpPr>
        <p:spPr>
          <a:xfrm>
            <a:off x="838200" y="2057400"/>
            <a:ext cx="10515600" cy="3871762"/>
          </a:xfrm>
        </p:spPr>
        <p:txBody>
          <a:bodyPr>
            <a:normAutofit/>
          </a:bodyPr>
          <a:lstStyle/>
          <a:p>
            <a:r>
              <a:rPr lang="en-US" dirty="0"/>
              <a:t>international debates have deepened and expanded the notions of heritage and conservation</a:t>
            </a:r>
            <a:endParaRPr lang="hr-HR" dirty="0"/>
          </a:p>
          <a:p>
            <a:r>
              <a:rPr lang="en-US" dirty="0"/>
              <a:t>the norms expressed in charters and conventions have had a positive effect all over the world</a:t>
            </a:r>
            <a:endParaRPr lang="hr-HR" dirty="0"/>
          </a:p>
          <a:p>
            <a:r>
              <a:rPr lang="en-US" dirty="0"/>
              <a:t>there has been tremendous progress in heritage conservation over the last 40 years</a:t>
            </a:r>
            <a:endParaRPr lang="hr-HR" dirty="0"/>
          </a:p>
          <a:p>
            <a:r>
              <a:rPr lang="en-US" dirty="0"/>
              <a:t>the affirmation of universal values and the encouragement of mutual understanding</a:t>
            </a:r>
            <a:endParaRPr lang="hr-HR" dirty="0"/>
          </a:p>
          <a:p>
            <a:pPr marL="0" indent="0">
              <a:buNone/>
            </a:pPr>
            <a:endParaRPr lang="en-GB" sz="2000" dirty="0">
              <a:solidFill>
                <a:srgbClr val="C00000"/>
              </a:solidFill>
            </a:endParaRPr>
          </a:p>
        </p:txBody>
      </p:sp>
    </p:spTree>
    <p:extLst>
      <p:ext uri="{BB962C8B-B14F-4D97-AF65-F5344CB8AC3E}">
        <p14:creationId xmlns:p14="http://schemas.microsoft.com/office/powerpoint/2010/main" val="1838785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3361A-21C3-4C14-92D2-FE065D527E00}"/>
              </a:ext>
            </a:extLst>
          </p:cNvPr>
          <p:cNvSpPr>
            <a:spLocks noGrp="1"/>
          </p:cNvSpPr>
          <p:nvPr>
            <p:ph type="title" idx="4294967295"/>
          </p:nvPr>
        </p:nvSpPr>
        <p:spPr>
          <a:xfrm>
            <a:off x="235975" y="727639"/>
            <a:ext cx="2841523" cy="4930775"/>
          </a:xfrm>
        </p:spPr>
        <p:txBody>
          <a:bodyPr>
            <a:normAutofit/>
          </a:bodyPr>
          <a:lstStyle/>
          <a:p>
            <a:pPr algn="r"/>
            <a:r>
              <a:rPr lang="hr-HR" sz="4400" dirty="0"/>
              <a:t>Literature:</a:t>
            </a:r>
            <a:endParaRPr lang="en-GB" sz="4400" dirty="0"/>
          </a:p>
        </p:txBody>
      </p:sp>
      <p:sp>
        <p:nvSpPr>
          <p:cNvPr id="5" name="Rectangle 4"/>
          <p:cNvSpPr/>
          <p:nvPr/>
        </p:nvSpPr>
        <p:spPr>
          <a:xfrm>
            <a:off x="3293806" y="1960206"/>
            <a:ext cx="852456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https://www.iccrom.org/sites/default/files/ICCROM_05_HistoryofConservation01_en.pdf</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World Heritage Policy Compendium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unesco.de</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Cultural Heritage Policy Documents | Getty Conservation Institute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International conventions - International Council on Monuments and Sites (icomos.org)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https://whc.unesco.org/</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7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91613" y="1018562"/>
            <a:ext cx="10515600" cy="4349852"/>
          </a:xfrm>
        </p:spPr>
        <p:txBody>
          <a:bodyPr>
            <a:normAutofit/>
          </a:bodyPr>
          <a:lstStyle/>
          <a:p>
            <a:r>
              <a:rPr lang="en-US" sz="1600" dirty="0"/>
              <a:t>Recommendations of the Madrid Conference (1904), http://www.getty.edu/conservation/publications_resources/research_resources/charters/charter01.html</a:t>
            </a:r>
          </a:p>
          <a:p>
            <a:r>
              <a:rPr lang="en-US" sz="1600" dirty="0"/>
              <a:t>Carta Di Atene (1931), The Athens Charter for the Restoration of Historic Monuments - 1931. Advisory Council for Antiquities and Fine Arts,</a:t>
            </a:r>
            <a:r>
              <a:rPr lang="hr-HR" sz="1600" dirty="0"/>
              <a:t> </a:t>
            </a:r>
            <a:r>
              <a:rPr lang="en-US" sz="1600" dirty="0">
                <a:hlinkClick r:id="rId3"/>
              </a:rPr>
              <a:t>https://www.icomos.org/en/167-the-athens-charter-for-the-restoration-of-historic-monuments</a:t>
            </a:r>
            <a:r>
              <a:rPr lang="hr-HR" sz="1600" dirty="0"/>
              <a:t> </a:t>
            </a:r>
            <a:endParaRPr lang="en-US" sz="1600" dirty="0"/>
          </a:p>
          <a:p>
            <a:r>
              <a:rPr lang="en-US" sz="1600" dirty="0"/>
              <a:t>The Venice Charter: International Charter for the Conservation and Restoration of Monuments and Sites (1964)</a:t>
            </a:r>
          </a:p>
          <a:p>
            <a:r>
              <a:rPr lang="en-US" sz="1600" dirty="0"/>
              <a:t>Norms of Quito: Final Report of the Meeting on the Preservation and Utilization of Monuments and Sites of Artistic and Historical Value (1967)</a:t>
            </a:r>
            <a:r>
              <a:rPr lang="hr-HR" sz="1600" dirty="0"/>
              <a:t> </a:t>
            </a:r>
            <a:r>
              <a:rPr lang="en-US" sz="1600" dirty="0"/>
              <a:t>ICOMOS, </a:t>
            </a:r>
            <a:r>
              <a:rPr lang="en-US" sz="1600" dirty="0">
                <a:hlinkClick r:id="rId4"/>
              </a:rPr>
              <a:t>https://www.icomos.org/en/charters-and-texts/179-articles-en-francais/ressources/charters-and-standards/168-the-norms-of-quito</a:t>
            </a:r>
            <a:r>
              <a:rPr lang="hr-HR" sz="1600" dirty="0"/>
              <a:t> </a:t>
            </a:r>
            <a:endParaRPr lang="en-US" sz="1600" dirty="0"/>
          </a:p>
          <a:p>
            <a:r>
              <a:rPr lang="en-US" sz="1600" dirty="0"/>
              <a:t>Convention Concerning the Protection of the World Cultural and Natural Heritage (1972)</a:t>
            </a:r>
            <a:r>
              <a:rPr lang="hr-HR" sz="1600" dirty="0"/>
              <a:t> </a:t>
            </a:r>
            <a:r>
              <a:rPr lang="en-US" sz="1600" dirty="0"/>
              <a:t>UNESCO, </a:t>
            </a:r>
            <a:r>
              <a:rPr lang="en-US" sz="1600" dirty="0">
                <a:hlinkClick r:id="rId5"/>
              </a:rPr>
              <a:t>https://whc.unesco.org/en/conventiontext/</a:t>
            </a:r>
            <a:r>
              <a:rPr lang="hr-HR" sz="1600" dirty="0"/>
              <a:t> </a:t>
            </a:r>
            <a:r>
              <a:rPr lang="en-US" sz="1600" dirty="0"/>
              <a:t> </a:t>
            </a:r>
            <a:r>
              <a:rPr lang="en-US" sz="1600" dirty="0">
                <a:hlinkClick r:id="rId6"/>
              </a:rPr>
              <a:t>http://whc.unesco.org/uploads/activities/documents/activity-562-4.pdf</a:t>
            </a:r>
            <a:r>
              <a:rPr lang="hr-HR" sz="1600" dirty="0"/>
              <a:t> </a:t>
            </a:r>
          </a:p>
          <a:p>
            <a:r>
              <a:rPr lang="en-US" sz="1600" dirty="0"/>
              <a:t>The Nara Document on Authenticity (1994), ICOMOS Symposia, </a:t>
            </a:r>
            <a:r>
              <a:rPr lang="en-US" sz="1600" dirty="0">
                <a:hlinkClick r:id="rId7"/>
              </a:rPr>
              <a:t>https://www.icomos.org/charters/nara-e.pdf</a:t>
            </a:r>
            <a:r>
              <a:rPr lang="hr-HR" sz="1600" dirty="0"/>
              <a:t> </a:t>
            </a:r>
            <a:r>
              <a:rPr lang="en-US" sz="1600" dirty="0"/>
              <a:t> </a:t>
            </a:r>
          </a:p>
          <a:p>
            <a:r>
              <a:rPr lang="en-US" sz="1600" dirty="0"/>
              <a:t>Framework Convention on the Value of Cultural Heritage for Society , Council of Europe, 2005 10 27, Faro, </a:t>
            </a:r>
            <a:r>
              <a:rPr lang="en-US" sz="1600" dirty="0">
                <a:hlinkClick r:id="rId8"/>
              </a:rPr>
              <a:t>https://rm.coe.int/1680083746</a:t>
            </a:r>
            <a:r>
              <a:rPr lang="hr-HR" sz="1600" dirty="0"/>
              <a:t> </a:t>
            </a:r>
            <a:r>
              <a:rPr lang="en-US" sz="1600" dirty="0"/>
              <a:t> </a:t>
            </a:r>
          </a:p>
          <a:p>
            <a:r>
              <a:rPr lang="en-US" sz="1600" dirty="0"/>
              <a:t>ICOMOS Charter on the Interpretation and Presentation of Cultural Heritage Sites (2008), ICOMOS, </a:t>
            </a:r>
            <a:r>
              <a:rPr lang="en-US" sz="1600" dirty="0">
                <a:hlinkClick r:id="rId9"/>
              </a:rPr>
              <a:t>https://www.icomos.org/charters/interpretation_e.pdf</a:t>
            </a:r>
            <a:r>
              <a:rPr lang="hr-HR" sz="1600" dirty="0"/>
              <a:t> </a:t>
            </a:r>
            <a:r>
              <a:rPr lang="en-US" sz="1600" dirty="0"/>
              <a:t> </a:t>
            </a:r>
          </a:p>
          <a:p>
            <a:endParaRPr lang="en-US" sz="1600" dirty="0"/>
          </a:p>
          <a:p>
            <a:endParaRPr lang="en-US" sz="1600" dirty="0"/>
          </a:p>
        </p:txBody>
      </p:sp>
    </p:spTree>
    <p:extLst>
      <p:ext uri="{BB962C8B-B14F-4D97-AF65-F5344CB8AC3E}">
        <p14:creationId xmlns:p14="http://schemas.microsoft.com/office/powerpoint/2010/main" val="79967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F8224CE-998F-45DA-AF7F-2195F48D64AD}"/>
              </a:ext>
            </a:extLst>
          </p:cNvPr>
          <p:cNvSpPr>
            <a:spLocks noGrp="1"/>
          </p:cNvSpPr>
          <p:nvPr>
            <p:ph idx="1"/>
          </p:nvPr>
        </p:nvSpPr>
        <p:spPr>
          <a:xfrm>
            <a:off x="5183188" y="987425"/>
            <a:ext cx="2693987" cy="4873625"/>
          </a:xfrm>
          <a:solidFill>
            <a:schemeClr val="accent2">
              <a:lumMod val="20000"/>
              <a:lumOff val="80000"/>
            </a:schemeClr>
          </a:solidFill>
        </p:spPr>
        <p:txBody>
          <a:bodyPr>
            <a:noAutofit/>
          </a:bodyPr>
          <a:lstStyle/>
          <a:p>
            <a:pPr marL="0" indent="0">
              <a:buNone/>
            </a:pPr>
            <a:r>
              <a:rPr lang="hr-HR" sz="1800" b="1" dirty="0">
                <a:latin typeface="+mj-lt"/>
              </a:rPr>
              <a:t>Agreements</a:t>
            </a:r>
          </a:p>
          <a:p>
            <a:pPr marL="0" indent="0">
              <a:buNone/>
            </a:pPr>
            <a:r>
              <a:rPr lang="en-US" sz="1800" dirty="0">
                <a:latin typeface="+mj-lt"/>
              </a:rPr>
              <a:t>The term "international agreement" in its generic sense consequently embraces the widest range of international instruments.</a:t>
            </a:r>
            <a:endParaRPr lang="hr-HR" sz="1800" dirty="0">
              <a:latin typeface="+mj-lt"/>
            </a:endParaRPr>
          </a:p>
        </p:txBody>
      </p:sp>
      <p:sp>
        <p:nvSpPr>
          <p:cNvPr id="6" name="Rectangle 5"/>
          <p:cNvSpPr/>
          <p:nvPr/>
        </p:nvSpPr>
        <p:spPr>
          <a:xfrm>
            <a:off x="8068720" y="987425"/>
            <a:ext cx="3532067" cy="2416046"/>
          </a:xfrm>
          <a:prstGeom prst="rect">
            <a:avLst/>
          </a:prstGeom>
          <a:solidFill>
            <a:schemeClr val="tx2">
              <a:lumMod val="20000"/>
              <a:lumOff val="80000"/>
            </a:schemeClr>
          </a:solidFill>
        </p:spPr>
        <p:txBody>
          <a:bodyPr wrap="square">
            <a:spAutoFit/>
          </a:bodyPr>
          <a:lstStyle/>
          <a:p>
            <a:pPr>
              <a:spcAft>
                <a:spcPts val="600"/>
              </a:spcAft>
            </a:pPr>
            <a:r>
              <a:rPr lang="en-US" b="1" dirty="0" err="1">
                <a:latin typeface="+mj-lt"/>
              </a:rPr>
              <a:t>Memorand</a:t>
            </a:r>
            <a:r>
              <a:rPr lang="hr-HR" b="1" dirty="0">
                <a:latin typeface="+mj-lt"/>
              </a:rPr>
              <a:t>um</a:t>
            </a:r>
            <a:r>
              <a:rPr lang="en-US" b="1" dirty="0">
                <a:latin typeface="+mj-lt"/>
              </a:rPr>
              <a:t> of Understanding</a:t>
            </a:r>
          </a:p>
          <a:p>
            <a:pPr>
              <a:spcAft>
                <a:spcPts val="600"/>
              </a:spcAft>
            </a:pPr>
            <a:r>
              <a:rPr lang="en-US" dirty="0">
                <a:latin typeface="+mj-lt"/>
              </a:rPr>
              <a:t>A memorandum of understanding is an international instrument of a </a:t>
            </a:r>
            <a:r>
              <a:rPr lang="en-US" b="1" dirty="0">
                <a:latin typeface="+mj-lt"/>
              </a:rPr>
              <a:t>less formal kind</a:t>
            </a:r>
            <a:r>
              <a:rPr lang="en-US" dirty="0">
                <a:latin typeface="+mj-lt"/>
              </a:rPr>
              <a:t>.</a:t>
            </a:r>
            <a:r>
              <a:rPr lang="hr-HR" dirty="0">
                <a:latin typeface="+mj-lt"/>
              </a:rPr>
              <a:t> </a:t>
            </a:r>
            <a:r>
              <a:rPr lang="en-US" dirty="0">
                <a:latin typeface="+mj-lt"/>
              </a:rPr>
              <a:t>It often sets out </a:t>
            </a:r>
            <a:r>
              <a:rPr lang="en-US" b="1" dirty="0">
                <a:latin typeface="+mj-lt"/>
              </a:rPr>
              <a:t>operational arrangements </a:t>
            </a:r>
            <a:r>
              <a:rPr lang="en-US" dirty="0">
                <a:latin typeface="+mj-lt"/>
              </a:rPr>
              <a:t>under a framework international agreement. It is also used for the regulation of technical or detailed matters. </a:t>
            </a:r>
            <a:endParaRPr lang="hr-HR" dirty="0">
              <a:latin typeface="+mj-lt"/>
            </a:endParaRPr>
          </a:p>
        </p:txBody>
      </p:sp>
      <p:pic>
        <p:nvPicPr>
          <p:cNvPr id="10" name="Picture 2" descr="EUI Library on Twitter: &amp;quot;#DatabasesAZ #EResources The UN Treaty Collection  includes multilateral treaties, the United Nations treaty series, texts of  recently deposited multilateral treaties, photographs of treaty signature  ceremonies. https://t.c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720" y="4791513"/>
            <a:ext cx="3502576" cy="10695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68720" y="3528511"/>
            <a:ext cx="3535752" cy="1200329"/>
          </a:xfrm>
          <a:prstGeom prst="rect">
            <a:avLst/>
          </a:prstGeom>
          <a:solidFill>
            <a:schemeClr val="accent3">
              <a:lumMod val="20000"/>
              <a:lumOff val="80000"/>
            </a:schemeClr>
          </a:solidFill>
        </p:spPr>
        <p:txBody>
          <a:bodyPr wrap="square">
            <a:spAutoFit/>
          </a:bodyPr>
          <a:lstStyle/>
          <a:p>
            <a:pPr lvl="0"/>
            <a:r>
              <a:rPr lang="en-US" b="1" dirty="0">
                <a:solidFill>
                  <a:prstClr val="black"/>
                </a:solidFill>
                <a:latin typeface="Calibri Light" panose="020F0302020204030204"/>
              </a:rPr>
              <a:t>Protocols</a:t>
            </a:r>
          </a:p>
          <a:p>
            <a:pPr lvl="0"/>
            <a:r>
              <a:rPr lang="en-US" dirty="0">
                <a:solidFill>
                  <a:prstClr val="black"/>
                </a:solidFill>
                <a:latin typeface="Calibri Light" panose="020F0302020204030204"/>
              </a:rPr>
              <a:t>The term "protocol" is used for agreements </a:t>
            </a:r>
            <a:r>
              <a:rPr lang="en-US" b="1" dirty="0">
                <a:solidFill>
                  <a:prstClr val="black"/>
                </a:solidFill>
                <a:latin typeface="Calibri Light" panose="020F0302020204030204"/>
              </a:rPr>
              <a:t>less formal than those entitled "treaty" or "convention".</a:t>
            </a:r>
            <a:endParaRPr lang="hr-HR" b="1" dirty="0">
              <a:solidFill>
                <a:prstClr val="black"/>
              </a:solidFill>
              <a:latin typeface="Calibri Light" panose="020F0302020204030204"/>
            </a:endParaRPr>
          </a:p>
        </p:txBody>
      </p:sp>
      <p:sp>
        <p:nvSpPr>
          <p:cNvPr id="14" name="Title 1">
            <a:extLst>
              <a:ext uri="{FF2B5EF4-FFF2-40B4-BE49-F238E27FC236}">
                <a16:creationId xmlns:a16="http://schemas.microsoft.com/office/drawing/2014/main" id="{5CBF9218-2251-4AC5-B0DE-BE493108AC7B}"/>
              </a:ext>
            </a:extLst>
          </p:cNvPr>
          <p:cNvSpPr>
            <a:spLocks noGrp="1"/>
          </p:cNvSpPr>
          <p:nvPr>
            <p:ph type="title"/>
          </p:nvPr>
        </p:nvSpPr>
        <p:spPr>
          <a:xfrm>
            <a:off x="833214" y="660557"/>
            <a:ext cx="10515600" cy="1325563"/>
          </a:xfrm>
        </p:spPr>
        <p:txBody>
          <a:bodyPr anchor="t">
            <a:normAutofit/>
          </a:bodyPr>
          <a:lstStyle/>
          <a:p>
            <a:r>
              <a:rPr lang="hr-HR" sz="4000" b="1" spc="-150" dirty="0"/>
              <a:t>Basic terms</a:t>
            </a:r>
            <a:endParaRPr lang="en-US" sz="4000" b="1" spc="-150" dirty="0"/>
          </a:p>
        </p:txBody>
      </p:sp>
    </p:spTree>
    <p:extLst>
      <p:ext uri="{BB962C8B-B14F-4D97-AF65-F5344CB8AC3E}">
        <p14:creationId xmlns:p14="http://schemas.microsoft.com/office/powerpoint/2010/main" val="55101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F9218-2251-4AC5-B0DE-BE493108AC7B}"/>
              </a:ext>
            </a:extLst>
          </p:cNvPr>
          <p:cNvSpPr>
            <a:spLocks noGrp="1"/>
          </p:cNvSpPr>
          <p:nvPr>
            <p:ph type="title"/>
          </p:nvPr>
        </p:nvSpPr>
        <p:spPr>
          <a:xfrm>
            <a:off x="833214" y="660557"/>
            <a:ext cx="10515600" cy="1325563"/>
          </a:xfrm>
        </p:spPr>
        <p:txBody>
          <a:bodyPr anchor="t">
            <a:normAutofit/>
          </a:bodyPr>
          <a:lstStyle/>
          <a:p>
            <a:r>
              <a:rPr lang="hr-HR" sz="4000" b="1" spc="-150" dirty="0"/>
              <a:t>Basic terms</a:t>
            </a:r>
            <a:endParaRPr lang="en-US" sz="4000" b="1" spc="-150" dirty="0"/>
          </a:p>
        </p:txBody>
      </p:sp>
      <p:sp>
        <p:nvSpPr>
          <p:cNvPr id="4" name="Rectangle 3"/>
          <p:cNvSpPr/>
          <p:nvPr/>
        </p:nvSpPr>
        <p:spPr>
          <a:xfrm>
            <a:off x="4333963" y="2843920"/>
            <a:ext cx="3714722" cy="2585323"/>
          </a:xfrm>
          <a:prstGeom prst="rect">
            <a:avLst/>
          </a:prstGeom>
          <a:solidFill>
            <a:schemeClr val="accent5">
              <a:lumMod val="20000"/>
              <a:lumOff val="80000"/>
            </a:schemeClr>
          </a:solidFill>
        </p:spPr>
        <p:txBody>
          <a:bodyPr wrap="square">
            <a:spAutoFit/>
          </a:bodyPr>
          <a:lstStyle/>
          <a:p>
            <a:r>
              <a:rPr lang="en-US" b="1" dirty="0">
                <a:latin typeface="+mj-lt"/>
              </a:rPr>
              <a:t>Conventions</a:t>
            </a:r>
          </a:p>
          <a:p>
            <a:r>
              <a:rPr lang="en-US" dirty="0">
                <a:latin typeface="+mj-lt"/>
              </a:rPr>
              <a:t>The term "convention" can have both a generic and a specific meaning.</a:t>
            </a:r>
            <a:r>
              <a:rPr lang="hr-HR" dirty="0">
                <a:latin typeface="+mj-lt"/>
              </a:rPr>
              <a:t> </a:t>
            </a:r>
            <a:r>
              <a:rPr lang="en-US" dirty="0">
                <a:latin typeface="+mj-lt"/>
              </a:rPr>
              <a:t>Convention as a specific term: Whereas in the last century the term "convention" was regularly employed for bilateral agreements, it is generally used for formal multilateral treaties with a broad number of parties. </a:t>
            </a:r>
            <a:endParaRPr lang="hr-HR" dirty="0">
              <a:latin typeface="+mj-lt"/>
            </a:endParaRPr>
          </a:p>
        </p:txBody>
      </p:sp>
      <p:pic>
        <p:nvPicPr>
          <p:cNvPr id="2050" name="Picture 2" descr="EUI Library on Twitter: &amp;quot;#DatabasesAZ #EResources The UN Treaty Collection  includes multilateral treaties, the United Nations treaty series, texts of  recently deposited multilateral treaties, photographs of treaty signature  ceremonies. https://t.c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057" y="4343410"/>
            <a:ext cx="3728855" cy="10858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11058" y="660557"/>
            <a:ext cx="3728855" cy="3139321"/>
          </a:xfrm>
          <a:prstGeom prst="rect">
            <a:avLst/>
          </a:prstGeom>
          <a:solidFill>
            <a:schemeClr val="accent4">
              <a:lumMod val="20000"/>
              <a:lumOff val="80000"/>
            </a:schemeClr>
          </a:solidFill>
        </p:spPr>
        <p:txBody>
          <a:bodyPr wrap="square">
            <a:spAutoFit/>
          </a:bodyPr>
          <a:lstStyle/>
          <a:p>
            <a:r>
              <a:rPr lang="en-US" b="1" dirty="0">
                <a:latin typeface="+mj-lt"/>
              </a:rPr>
              <a:t>Charters</a:t>
            </a:r>
          </a:p>
          <a:p>
            <a:r>
              <a:rPr lang="en-US" dirty="0">
                <a:latin typeface="+mj-lt"/>
              </a:rPr>
              <a:t>The term "charter" is used for particularly formal and solemn instruments</a:t>
            </a:r>
            <a:r>
              <a:rPr lang="hr-HR" dirty="0">
                <a:latin typeface="+mj-lt"/>
              </a:rPr>
              <a:t>, </a:t>
            </a:r>
            <a:r>
              <a:rPr lang="en-US" dirty="0">
                <a:latin typeface="+mj-lt"/>
              </a:rPr>
              <a:t>such as the constituent treaty of an international organization. </a:t>
            </a:r>
            <a:r>
              <a:rPr lang="hr-HR" dirty="0">
                <a:latin typeface="+mj-lt"/>
              </a:rPr>
              <a:t>A</a:t>
            </a:r>
            <a:r>
              <a:rPr lang="en-US" dirty="0">
                <a:latin typeface="+mj-lt"/>
              </a:rPr>
              <a:t> document granting certain specified rights, powers, privileges, or functions from the sovereign power of a state to an individual, corporation, city, or other unit of local organization.</a:t>
            </a:r>
            <a:endParaRPr lang="hr-HR" dirty="0">
              <a:latin typeface="+mj-lt"/>
            </a:endParaRPr>
          </a:p>
        </p:txBody>
      </p:sp>
      <p:sp>
        <p:nvSpPr>
          <p:cNvPr id="10" name="Rectangle 9"/>
          <p:cNvSpPr/>
          <p:nvPr/>
        </p:nvSpPr>
        <p:spPr>
          <a:xfrm>
            <a:off x="4333963" y="660557"/>
            <a:ext cx="3714722" cy="2062103"/>
          </a:xfrm>
          <a:prstGeom prst="rect">
            <a:avLst/>
          </a:prstGeom>
          <a:solidFill>
            <a:srgbClr val="FFCCFF">
              <a:alpha val="27000"/>
            </a:srgbClr>
          </a:solidFill>
        </p:spPr>
        <p:txBody>
          <a:bodyPr wrap="square">
            <a:spAutoFit/>
          </a:bodyPr>
          <a:lstStyle/>
          <a:p>
            <a:r>
              <a:rPr lang="en-US" b="1" dirty="0">
                <a:latin typeface="+mj-lt"/>
              </a:rPr>
              <a:t>Treaties</a:t>
            </a:r>
          </a:p>
          <a:p>
            <a:r>
              <a:rPr lang="en-US" dirty="0">
                <a:latin typeface="+mj-lt"/>
              </a:rPr>
              <a:t>a binding formal agreement, contract, or other written instrument that establishes obligations between two or more subjects of international law (primarily states and international organizations). </a:t>
            </a:r>
          </a:p>
        </p:txBody>
      </p:sp>
    </p:spTree>
    <p:extLst>
      <p:ext uri="{BB962C8B-B14F-4D97-AF65-F5344CB8AC3E}">
        <p14:creationId xmlns:p14="http://schemas.microsoft.com/office/powerpoint/2010/main" val="186758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F9218-2251-4AC5-B0DE-BE493108AC7B}"/>
              </a:ext>
            </a:extLst>
          </p:cNvPr>
          <p:cNvSpPr>
            <a:spLocks noGrp="1"/>
          </p:cNvSpPr>
          <p:nvPr>
            <p:ph type="title"/>
          </p:nvPr>
        </p:nvSpPr>
        <p:spPr/>
        <p:txBody>
          <a:bodyPr anchor="t">
            <a:normAutofit/>
          </a:bodyPr>
          <a:lstStyle/>
          <a:p>
            <a:r>
              <a:rPr lang="hr-HR" sz="4000" b="1" spc="-150" dirty="0"/>
              <a:t>Basic terms</a:t>
            </a:r>
            <a:endParaRPr lang="en-US" sz="4000" b="1" spc="-150" dirty="0"/>
          </a:p>
        </p:txBody>
      </p:sp>
      <p:sp>
        <p:nvSpPr>
          <p:cNvPr id="3" name="Content Placeholder 2">
            <a:extLst>
              <a:ext uri="{FF2B5EF4-FFF2-40B4-BE49-F238E27FC236}">
                <a16:creationId xmlns:a16="http://schemas.microsoft.com/office/drawing/2014/main" id="{FF8224CE-998F-45DA-AF7F-2195F48D64AD}"/>
              </a:ext>
            </a:extLst>
          </p:cNvPr>
          <p:cNvSpPr>
            <a:spLocks noGrp="1"/>
          </p:cNvSpPr>
          <p:nvPr>
            <p:ph sz="half" idx="1"/>
          </p:nvPr>
        </p:nvSpPr>
        <p:spPr>
          <a:xfrm>
            <a:off x="914400" y="1302542"/>
            <a:ext cx="5181600" cy="4351338"/>
          </a:xfrm>
          <a:solidFill>
            <a:schemeClr val="accent6">
              <a:lumMod val="20000"/>
              <a:lumOff val="80000"/>
            </a:schemeClr>
          </a:solidFill>
        </p:spPr>
        <p:txBody>
          <a:bodyPr>
            <a:normAutofit/>
          </a:bodyPr>
          <a:lstStyle/>
          <a:p>
            <a:pPr marL="0" lvl="0" indent="0">
              <a:lnSpc>
                <a:spcPct val="100000"/>
              </a:lnSpc>
              <a:spcBef>
                <a:spcPts val="0"/>
              </a:spcBef>
              <a:buNone/>
            </a:pPr>
            <a:r>
              <a:rPr lang="en-US" sz="1800" b="1" dirty="0">
                <a:solidFill>
                  <a:prstClr val="black"/>
                </a:solidFill>
                <a:latin typeface="Calibri Light" panose="020F0302020204030204"/>
              </a:rPr>
              <a:t>Declarations</a:t>
            </a:r>
          </a:p>
          <a:p>
            <a:pPr marL="0" lvl="0" indent="0">
              <a:lnSpc>
                <a:spcPct val="100000"/>
              </a:lnSpc>
              <a:spcBef>
                <a:spcPts val="0"/>
              </a:spcBef>
              <a:buNone/>
            </a:pPr>
            <a:r>
              <a:rPr lang="en-US" sz="1800" dirty="0">
                <a:solidFill>
                  <a:prstClr val="black"/>
                </a:solidFill>
                <a:latin typeface="Calibri Light" panose="020F0302020204030204"/>
              </a:rPr>
              <a:t>The term "declaration" is used for various international instruments. </a:t>
            </a:r>
            <a:r>
              <a:rPr lang="hr-HR" sz="1800" dirty="0">
                <a:solidFill>
                  <a:prstClr val="black"/>
                </a:solidFill>
                <a:latin typeface="Calibri Light" panose="020F0302020204030204"/>
              </a:rPr>
              <a:t>De</a:t>
            </a:r>
            <a:r>
              <a:rPr lang="en-US" sz="1800" dirty="0" err="1">
                <a:solidFill>
                  <a:prstClr val="black"/>
                </a:solidFill>
                <a:latin typeface="Calibri Light" panose="020F0302020204030204"/>
              </a:rPr>
              <a:t>clarations</a:t>
            </a:r>
            <a:r>
              <a:rPr lang="en-US" sz="1800" dirty="0">
                <a:solidFill>
                  <a:prstClr val="black"/>
                </a:solidFill>
                <a:latin typeface="Calibri Light" panose="020F0302020204030204"/>
              </a:rPr>
              <a:t> are not always legally binding.</a:t>
            </a:r>
            <a:endParaRPr lang="hr-HR" sz="1800" dirty="0">
              <a:solidFill>
                <a:prstClr val="black"/>
              </a:solidFill>
              <a:latin typeface="Calibri Light" panose="020F0302020204030204"/>
            </a:endParaRPr>
          </a:p>
          <a:p>
            <a:pPr marL="0" lvl="0" indent="0">
              <a:lnSpc>
                <a:spcPct val="100000"/>
              </a:lnSpc>
              <a:spcBef>
                <a:spcPts val="0"/>
              </a:spcBef>
              <a:buNone/>
            </a:pPr>
            <a:r>
              <a:rPr lang="en-US" sz="1800" dirty="0">
                <a:solidFill>
                  <a:prstClr val="black"/>
                </a:solidFill>
                <a:latin typeface="Calibri Light" panose="020F0302020204030204"/>
              </a:rPr>
              <a:t>Declarations that are intended to have binding effects could be classified as follows:</a:t>
            </a:r>
            <a:endParaRPr lang="hr-HR" sz="1800" dirty="0">
              <a:solidFill>
                <a:prstClr val="black"/>
              </a:solidFill>
              <a:latin typeface="Calibri Light" panose="020F0302020204030204"/>
            </a:endParaRPr>
          </a:p>
          <a:p>
            <a:pPr marL="0" lvl="0" indent="0">
              <a:lnSpc>
                <a:spcPct val="100000"/>
              </a:lnSpc>
              <a:spcBef>
                <a:spcPts val="0"/>
              </a:spcBef>
              <a:buNone/>
            </a:pPr>
            <a:endParaRPr lang="hr-HR" sz="1800" dirty="0">
              <a:solidFill>
                <a:prstClr val="black"/>
              </a:solidFill>
              <a:latin typeface="Calibri Light" panose="020F0302020204030204"/>
            </a:endParaRPr>
          </a:p>
          <a:p>
            <a:pPr marL="0" lvl="0" indent="0">
              <a:lnSpc>
                <a:spcPct val="100000"/>
              </a:lnSpc>
              <a:spcBef>
                <a:spcPts val="0"/>
              </a:spcBef>
              <a:buNone/>
            </a:pPr>
            <a:endParaRPr lang="hr-HR" sz="1800" dirty="0">
              <a:solidFill>
                <a:prstClr val="black"/>
              </a:solidFill>
              <a:latin typeface="Calibri Light" panose="020F0302020204030204"/>
            </a:endParaRPr>
          </a:p>
        </p:txBody>
      </p:sp>
      <p:sp>
        <p:nvSpPr>
          <p:cNvPr id="5" name="Rectangle 4"/>
          <p:cNvSpPr/>
          <p:nvPr/>
        </p:nvSpPr>
        <p:spPr>
          <a:xfrm>
            <a:off x="6172200" y="1302542"/>
            <a:ext cx="5257800" cy="2585323"/>
          </a:xfrm>
          <a:prstGeom prst="rect">
            <a:avLst/>
          </a:prstGeom>
        </p:spPr>
        <p:txBody>
          <a:bodyPr wrap="square">
            <a:spAutoFit/>
          </a:bodyPr>
          <a:lstStyle/>
          <a:p>
            <a:pPr marL="285750" lvl="0" indent="-285750">
              <a:buFont typeface="Arial" panose="020B0604020202020204" pitchFamily="34" charset="0"/>
              <a:buChar char="•"/>
            </a:pPr>
            <a:r>
              <a:rPr lang="en-US" dirty="0">
                <a:solidFill>
                  <a:prstClr val="black"/>
                </a:solidFill>
                <a:latin typeface="+mj-lt"/>
              </a:rPr>
              <a:t>A declaration can be a treaty in the proper sense</a:t>
            </a:r>
            <a:endParaRPr lang="hr-HR" dirty="0">
              <a:solidFill>
                <a:prstClr val="black"/>
              </a:solidFill>
              <a:latin typeface="+mj-lt"/>
            </a:endParaRPr>
          </a:p>
          <a:p>
            <a:pPr marL="285750" lvl="0" indent="-285750">
              <a:buFont typeface="Arial" panose="020B0604020202020204" pitchFamily="34" charset="0"/>
              <a:buChar char="•"/>
            </a:pPr>
            <a:r>
              <a:rPr lang="en-US" dirty="0">
                <a:solidFill>
                  <a:prstClr val="black"/>
                </a:solidFill>
                <a:latin typeface="+mj-lt"/>
              </a:rPr>
              <a:t>An interpretative declaration is an instrument that is annexed to a treaty with the goal of interpreting or explaining the provisions of the latter.</a:t>
            </a:r>
            <a:endParaRPr lang="hr-HR" dirty="0">
              <a:solidFill>
                <a:prstClr val="black"/>
              </a:solidFill>
              <a:latin typeface="+mj-lt"/>
            </a:endParaRPr>
          </a:p>
          <a:p>
            <a:pPr marL="285750" indent="-285750">
              <a:buFont typeface="Arial" panose="020B0604020202020204" pitchFamily="34" charset="0"/>
              <a:buChar char="•"/>
            </a:pPr>
            <a:r>
              <a:rPr lang="en-US" dirty="0">
                <a:latin typeface="+mj-lt"/>
              </a:rPr>
              <a:t>A declaration can also be an informal agreement with respect to a matter of minor importance.</a:t>
            </a:r>
            <a:endParaRPr lang="hr-HR" dirty="0">
              <a:latin typeface="+mj-lt"/>
            </a:endParaRPr>
          </a:p>
          <a:p>
            <a:pPr marL="285750" indent="-285750">
              <a:buFont typeface="Arial" panose="020B0604020202020204" pitchFamily="34" charset="0"/>
              <a:buChar char="•"/>
            </a:pPr>
            <a:r>
              <a:rPr lang="en-US" dirty="0">
                <a:latin typeface="+mj-lt"/>
              </a:rPr>
              <a:t>A series of unilateral declarations can constitute binding agreements.</a:t>
            </a:r>
          </a:p>
          <a:p>
            <a:pPr marL="285750" lvl="0" indent="-285750">
              <a:buFont typeface="Arial" panose="020B0604020202020204" pitchFamily="34" charset="0"/>
              <a:buChar char="•"/>
            </a:pPr>
            <a:endParaRPr lang="hr-HR" dirty="0">
              <a:solidFill>
                <a:prstClr val="black"/>
              </a:solidFill>
              <a:latin typeface="+mj-lt"/>
            </a:endParaRPr>
          </a:p>
        </p:txBody>
      </p:sp>
      <p:pic>
        <p:nvPicPr>
          <p:cNvPr id="8" name="Picture 2" descr="EUI Library on Twitter: &amp;quot;#DatabasesAZ #EResources The UN Treaty Collection  includes multilateral treaties, the United Nations treaty series, texts of  recently deposited multilateral treaties, photographs of treaty signature  ceremonies. https://t.c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555" y="4570848"/>
            <a:ext cx="3502576" cy="106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77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852996" y="1146738"/>
            <a:ext cx="10354438" cy="3785652"/>
          </a:xfrm>
          <a:prstGeom prst="rect">
            <a:avLst/>
          </a:prstGeom>
        </p:spPr>
        <p:txBody>
          <a:bodyPr wrap="square">
            <a:spAutoFit/>
          </a:bodyPr>
          <a:lstStyle/>
          <a:p>
            <a:r>
              <a:rPr lang="en-US" sz="2400" b="1" dirty="0">
                <a:solidFill>
                  <a:schemeClr val="accent1"/>
                </a:solidFill>
                <a:latin typeface="+mj-lt"/>
              </a:rPr>
              <a:t>Conventions and recommendations </a:t>
            </a:r>
            <a:r>
              <a:rPr lang="en-US" sz="2400" dirty="0">
                <a:solidFill>
                  <a:schemeClr val="bg1"/>
                </a:solidFill>
                <a:latin typeface="+mj-lt"/>
              </a:rPr>
              <a:t>emanate from intergovernmental organizations and other public international agencies. Once conventions</a:t>
            </a:r>
            <a:r>
              <a:rPr lang="hr-HR" sz="2400" dirty="0">
                <a:solidFill>
                  <a:schemeClr val="bg1"/>
                </a:solidFill>
                <a:latin typeface="+mj-lt"/>
              </a:rPr>
              <a:t> </a:t>
            </a:r>
            <a:r>
              <a:rPr lang="en-US" sz="2400" dirty="0">
                <a:solidFill>
                  <a:schemeClr val="bg1"/>
                </a:solidFill>
                <a:latin typeface="+mj-lt"/>
              </a:rPr>
              <a:t>are signed and ratified, they are binding for the member states. </a:t>
            </a:r>
            <a:endParaRPr lang="hr-HR" sz="2400" dirty="0">
              <a:solidFill>
                <a:schemeClr val="bg1"/>
              </a:solidFill>
              <a:latin typeface="+mj-lt"/>
            </a:endParaRPr>
          </a:p>
          <a:p>
            <a:endParaRPr lang="hr-HR" sz="2400" dirty="0">
              <a:solidFill>
                <a:schemeClr val="bg1"/>
              </a:solidFill>
              <a:latin typeface="+mj-lt"/>
            </a:endParaRPr>
          </a:p>
          <a:p>
            <a:r>
              <a:rPr lang="hr-HR" sz="2400" b="1" dirty="0">
                <a:solidFill>
                  <a:schemeClr val="accent1"/>
                </a:solidFill>
                <a:latin typeface="+mj-lt"/>
              </a:rPr>
              <a:t>R</a:t>
            </a:r>
            <a:r>
              <a:rPr lang="en-US" sz="2400" b="1" dirty="0" err="1">
                <a:solidFill>
                  <a:schemeClr val="accent1"/>
                </a:solidFill>
                <a:latin typeface="+mj-lt"/>
              </a:rPr>
              <a:t>ecommendations</a:t>
            </a:r>
            <a:r>
              <a:rPr lang="en-US" sz="2400" b="1" dirty="0">
                <a:solidFill>
                  <a:schemeClr val="accent1"/>
                </a:solidFill>
                <a:latin typeface="+mj-lt"/>
              </a:rPr>
              <a:t> </a:t>
            </a:r>
            <a:r>
              <a:rPr lang="en-US" sz="2400" dirty="0">
                <a:solidFill>
                  <a:schemeClr val="bg1"/>
                </a:solidFill>
                <a:latin typeface="+mj-lt"/>
              </a:rPr>
              <a:t>do not have the force of law, they bring together for public authorities and other stakeholders highly recommended management guidelines.</a:t>
            </a:r>
            <a:endParaRPr lang="hr-HR" sz="2400" dirty="0">
              <a:solidFill>
                <a:schemeClr val="bg1"/>
              </a:solidFill>
              <a:latin typeface="+mj-lt"/>
            </a:endParaRPr>
          </a:p>
          <a:p>
            <a:endParaRPr lang="hr-HR" sz="2400" dirty="0">
              <a:solidFill>
                <a:schemeClr val="bg1"/>
              </a:solidFill>
              <a:latin typeface="+mj-lt"/>
            </a:endParaRPr>
          </a:p>
          <a:p>
            <a:r>
              <a:rPr lang="en-US" sz="2400" b="1" dirty="0">
                <a:solidFill>
                  <a:schemeClr val="accent1"/>
                </a:solidFill>
                <a:latin typeface="+mj-lt"/>
              </a:rPr>
              <a:t>Charters, codes of ethics, principles, and other documents </a:t>
            </a:r>
            <a:r>
              <a:rPr lang="en-US" sz="2400" dirty="0">
                <a:solidFill>
                  <a:schemeClr val="bg1"/>
                </a:solidFill>
                <a:latin typeface="+mj-lt"/>
              </a:rPr>
              <a:t>have moral rather than legal authority. They usually set forth principles and codes of good conduct that professionals set for themselves to serve as guidelines for their practices.</a:t>
            </a:r>
            <a:endParaRPr lang="hr-HR" sz="2400" dirty="0">
              <a:solidFill>
                <a:schemeClr val="bg1"/>
              </a:solidFill>
              <a:latin typeface="+mj-lt"/>
            </a:endParaRPr>
          </a:p>
        </p:txBody>
      </p:sp>
    </p:spTree>
    <p:extLst>
      <p:ext uri="{BB962C8B-B14F-4D97-AF65-F5344CB8AC3E}">
        <p14:creationId xmlns:p14="http://schemas.microsoft.com/office/powerpoint/2010/main" val="76974098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BF9218-2251-4AC5-B0DE-BE493108AC7B}"/>
              </a:ext>
            </a:extLst>
          </p:cNvPr>
          <p:cNvSpPr>
            <a:spLocks noGrp="1"/>
          </p:cNvSpPr>
          <p:nvPr>
            <p:ph type="ctrTitle"/>
          </p:nvPr>
        </p:nvSpPr>
        <p:spPr>
          <a:xfrm>
            <a:off x="670868" y="2103714"/>
            <a:ext cx="2977743" cy="2737917"/>
          </a:xfrm>
        </p:spPr>
        <p:txBody>
          <a:bodyPr anchor="t">
            <a:noAutofit/>
          </a:bodyPr>
          <a:lstStyle/>
          <a:p>
            <a:pPr algn="l"/>
            <a:r>
              <a:rPr lang="hr-HR" sz="2800" spc="-150" dirty="0">
                <a:solidFill>
                  <a:schemeClr val="accent1"/>
                </a:solidFill>
              </a:rPr>
              <a:t>Intergovernmental organizations, international agencies and other institutions for cultural heritage policy documents</a:t>
            </a:r>
            <a:endParaRPr lang="en-US" sz="2800" spc="-150" dirty="0">
              <a:solidFill>
                <a:schemeClr val="accent1"/>
              </a:solidFill>
            </a:endParaRPr>
          </a:p>
        </p:txBody>
      </p:sp>
      <p:sp>
        <p:nvSpPr>
          <p:cNvPr id="4" name="Rectangle 3"/>
          <p:cNvSpPr/>
          <p:nvPr/>
        </p:nvSpPr>
        <p:spPr>
          <a:xfrm>
            <a:off x="4103967" y="1494114"/>
            <a:ext cx="3885002" cy="4370427"/>
          </a:xfrm>
          <a:prstGeom prst="rect">
            <a:avLst/>
          </a:prstGeom>
        </p:spPr>
        <p:txBody>
          <a:bodyPr wrap="square">
            <a:spAutoFit/>
          </a:bodyPr>
          <a:lstStyle/>
          <a:p>
            <a:pPr>
              <a:spcAft>
                <a:spcPts val="600"/>
              </a:spcAft>
            </a:pPr>
            <a:r>
              <a:rPr lang="en-US" sz="2800" dirty="0">
                <a:solidFill>
                  <a:schemeClr val="bg1"/>
                </a:solidFill>
                <a:latin typeface="+mj-lt"/>
              </a:rPr>
              <a:t>Council </a:t>
            </a:r>
            <a:endParaRPr lang="hr-HR" sz="2800" dirty="0">
              <a:solidFill>
                <a:schemeClr val="bg1"/>
              </a:solidFill>
              <a:latin typeface="+mj-lt"/>
            </a:endParaRPr>
          </a:p>
          <a:p>
            <a:pPr>
              <a:spcAft>
                <a:spcPts val="600"/>
              </a:spcAft>
            </a:pPr>
            <a:r>
              <a:rPr lang="hr-HR" sz="2800" dirty="0">
                <a:solidFill>
                  <a:schemeClr val="bg1"/>
                </a:solidFill>
                <a:latin typeface="+mj-lt"/>
              </a:rPr>
              <a:t>o</a:t>
            </a:r>
            <a:r>
              <a:rPr lang="en-US" sz="2800" dirty="0">
                <a:solidFill>
                  <a:schemeClr val="bg1"/>
                </a:solidFill>
                <a:latin typeface="+mj-lt"/>
              </a:rPr>
              <a:t>f Europe</a:t>
            </a:r>
            <a:endParaRPr lang="hr-HR" sz="2800" dirty="0">
              <a:solidFill>
                <a:schemeClr val="bg1"/>
              </a:solidFill>
              <a:latin typeface="+mj-lt"/>
            </a:endParaRPr>
          </a:p>
          <a:p>
            <a:pPr>
              <a:spcAft>
                <a:spcPts val="600"/>
              </a:spcAft>
            </a:pPr>
            <a:endParaRPr lang="hr-HR" sz="3600" dirty="0">
              <a:solidFill>
                <a:schemeClr val="bg1"/>
              </a:solidFill>
              <a:latin typeface="+mj-lt"/>
            </a:endParaRPr>
          </a:p>
          <a:p>
            <a:pPr>
              <a:spcAft>
                <a:spcPts val="600"/>
              </a:spcAft>
            </a:pPr>
            <a:endParaRPr lang="hr-HR" sz="3600" dirty="0">
              <a:solidFill>
                <a:schemeClr val="bg1"/>
              </a:solidFill>
              <a:latin typeface="+mj-lt"/>
            </a:endParaRPr>
          </a:p>
          <a:p>
            <a:pPr>
              <a:spcAft>
                <a:spcPts val="600"/>
              </a:spcAft>
            </a:pPr>
            <a:endParaRPr lang="hr-HR" sz="3600" dirty="0">
              <a:solidFill>
                <a:schemeClr val="bg1"/>
              </a:solidFill>
              <a:latin typeface="+mj-lt"/>
            </a:endParaRPr>
          </a:p>
          <a:p>
            <a:pPr>
              <a:spcAft>
                <a:spcPts val="600"/>
              </a:spcAft>
            </a:pPr>
            <a:r>
              <a:rPr lang="en-US" sz="2800" dirty="0">
                <a:solidFill>
                  <a:schemeClr val="bg1"/>
                </a:solidFill>
                <a:latin typeface="+mj-lt"/>
              </a:rPr>
              <a:t>ICOM (International Council of Museums)</a:t>
            </a:r>
            <a:endParaRPr lang="hr-HR" sz="3600" dirty="0">
              <a:solidFill>
                <a:schemeClr val="bg1"/>
              </a:solidFill>
              <a:latin typeface="+mj-lt"/>
            </a:endParaRPr>
          </a:p>
          <a:p>
            <a:pPr>
              <a:spcAft>
                <a:spcPts val="600"/>
              </a:spcAft>
            </a:pPr>
            <a:endParaRPr lang="hr-HR" sz="2800" dirty="0">
              <a:solidFill>
                <a:schemeClr val="bg1"/>
              </a:solidFill>
              <a:latin typeface="+mj-lt"/>
            </a:endParaRPr>
          </a:p>
        </p:txBody>
      </p:sp>
      <p:pic>
        <p:nvPicPr>
          <p:cNvPr id="7170" name="Picture 2" descr="Council of Europe (@coe) / Twitter"/>
          <p:cNvPicPr>
            <a:picLocks noChangeAspect="1" noChangeArrowheads="1"/>
          </p:cNvPicPr>
          <p:nvPr/>
        </p:nvPicPr>
        <p:blipFill rotWithShape="1">
          <a:blip r:embed="rId3">
            <a:extLst>
              <a:ext uri="{28A0092B-C50C-407E-A947-70E740481C1C}">
                <a14:useLocalDpi xmlns:a14="http://schemas.microsoft.com/office/drawing/2010/main" val="0"/>
              </a:ext>
            </a:extLst>
          </a:blip>
          <a:srcRect l="10726" t="20296" r="10485" b="19538"/>
          <a:stretch/>
        </p:blipFill>
        <p:spPr bwMode="auto">
          <a:xfrm>
            <a:off x="5754785" y="1494114"/>
            <a:ext cx="1323473" cy="101065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doc.coe.int/5468/map-of-the-council-of-europe-47-member-sta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969" y="437229"/>
            <a:ext cx="3513507" cy="24910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13050" y="2743590"/>
            <a:ext cx="2470869" cy="369332"/>
          </a:xfrm>
          <a:prstGeom prst="rect">
            <a:avLst/>
          </a:prstGeom>
        </p:spPr>
        <p:txBody>
          <a:bodyPr wrap="none">
            <a:spAutoFit/>
          </a:bodyPr>
          <a:lstStyle/>
          <a:p>
            <a:r>
              <a:rPr lang="hr-HR" dirty="0">
                <a:solidFill>
                  <a:schemeClr val="bg1"/>
                </a:solidFill>
              </a:rPr>
              <a:t>https://edoc.coe.int/en/</a:t>
            </a:r>
          </a:p>
        </p:txBody>
      </p:sp>
      <p:pic>
        <p:nvPicPr>
          <p:cNvPr id="7174" name="Picture 6" descr="ICOM - the International Council of Museums | EXAR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2163" y="3149229"/>
            <a:ext cx="2579968" cy="257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593967"/>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IuMCIsIk9yaWdpbmFsQXNzZW1ibHlWZXJzaW9uIjoiMy4yMC4wNC4wMCIsIkVkaXRpb24iOiJQcm8iLCJJc1BsdXNFZGl0aW9uIjp0cnVlLCJJc1Byb0VkaXRpb24iOnRydWV9LCJFZmZlY3QiOjAsIlN0eWxlIjp7IiRpZCI6IjMiLCJUaW1lYmFuZFN0eWxlIjp7IiRpZCI6IjQiLCJTY2FsZU1hcmtpbmciOjAsIlNoYXBlIjowLCJTaGFwZVN0eWxlIjp7IiRpZCI6IjUiLCJNYXJnaW4iOnsiJGlkIjoiNiIsIlRvcCI6MCwiTGVmdCI6MTIsIlJpZ2h0IjoxMiwiQm90dG9tIjowfSwiUGFkZGluZyI6eyIkaWQiOiI3IiwiVG9wIjo3LCJMZWZ0IjowLCJSaWdodCI6MCwiQm90dG9tIjo3fSwiQmFja2dyb3VuZCI6eyIkaWQiOiI4IiwiQ29sb3IiOnsiJGlkIjoiOSIsIkEiOjI1NSwiUiI6NjQsIkciOjY0LCJCIjo2NH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ciLCJUb3AiOjAsIkxlZnQiOjAsIlJpZ2h0IjoyNS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NS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xOTEsIlIiOjI1NSwiRyI6MCwiQiI6MH19LCJBcHBlbmRZZWFyT25ZZWFyQ2hhbmdlIjp0cnVlLCJFbGFwc2VkVGltZUZvcm1hdCI6MiwiVG9kYXlNYXJrZXJQb3NpdGlvbiI6MywiUXVpY2tQb3NpdGlvbiI6MywiQWJzb2x1dGVQb3NpdGlvbiI6NS40LCJNYXJnaW4iOnsiJGlkIjoiNDkiLCJUb3AiOjAsIkxlZnQiOjEwLCJSaWdodCI6MTAsIkJvdHRvbSI6MH0sIlBhZGRpbmciOnsiJGlkIjoiNTAiLCJUb3AiOjAsIkxlZnQiOjAsIlJpZ2h0IjowLCJCb3R0b20iOjB9LCJCYWNrZ3JvdW5kIjp7IiRpZCI6IjUxIiwiQ29sb3IiOnsiJGlkIjoiNTIiLCJBIjoyNTUsIlIiOjQ3LCJHIjo1NCwiQiI6MTUz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EyNywiUiI6NzksIkciOjEyOSwiQiI6MTg5fX0sIkxpbmVXZWlnaHQiOjEuMCwiTGluZVR5cGUiOjAsIlBhcmVudFN0eWxlIjpudWxsfSwiSXNCZWxvd1RpbWViYW5kIjpmYWxzZSwiUG9zaXRpb25PblRhc2siOjAsIkhpZGVEYXRlIjpmYWxzZSwiU2hhcGVTaXplIjoxLCJTcGFjaW5nIjoxLjAsIlBhZGRpbmciOnsiJGlkIjoiNTgiLCJUb3AiOjcsIkxlZnQiOjMsIlJpZ2h0IjowLCJCb3R0b20iOjJ9LCJTaGFwZVN0eWxlIjp7IiRpZCI6IjU5IiwiTWFyZ2luIjp7IiRpZCI6IjYwIiwiVG9wIjowLCJMZWZ0IjowLCJSaWdodCI6MCwiQm90dG9tIjowfSwiUGFkZGluZyI6eyIkaWQiOiI2MSIsIlRvcCI6MCwiTGVmdCI6MCwiUmlnaHQiOjAsIkJvdHRvbSI6MH0sIkJhY2tncm91bmQiOnsiJGlkIjoiNjIiLCJDb2xvciI6eyIkaWQiOiI2MyIsIkEiOjI1NSwiUiI6MCwiRyI6MTE0LCJCIjoxODh9fSwiSXNWaXNpYmxlIjp0cnVlLCJXaWR0aCI6MTguMCwiSGVpZ2h0IjoyMC4wLCJCb3JkZXJTdHlsZSI6eyIkaWQiOiI2NCIsIkxpbmVDb2xvciI6eyIkaWQiOiI2NSIsIiR0eXBlIjoiTkxSRS5Db21tb24uRG9tLlNvbGlkQ29sb3JCcnVzaCwgTkxSRS5Db21tb24iLCJDb2xvciI6eyIkaWQiOiI2NiIsIkEiOjI1NSwiUiI6MjU1LCJHIjowLCJCIjowfX0sIkxpbmVXZWlnaHQiOjAuMCwiTGluZVR5cGUiOjAsIlBhcmVudFN0eWxlIjpudWxsfSwiUGFyZW50U3R5bGUiOm51bGx9LCJUaXRsZVN0eWxlIjp7IiRpZCI6IjY3IiwiRm9udFNldHRpbmdzIjp7IiRpZCI6IjY4IiwiRm9udFNpemUiOjExLCJGb250TmFtZSI6IkNhbGlicmkiLCJJc0JvbGQiOnRydWUsIklzSXRhbGljIjpmYWxzZSwiSXNVbmRlcmxpbmVkIjpmYWxzZSwiUGFyZW50U3R5bGUiOm51bGx9LCJBdXRvU2l6ZSI6MCwiRm9yZWdyb3VuZCI6eyIkaWQiOiI2OSIsIkNvbG9yIjp7IiRpZCI6Ijcw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cxIiwiVG9wIjowLCJMZWZ0IjowLCJSaWdodCI6MCwiQm90dG9tIjowfSwiUGFkZGluZyI6eyIkaWQiOiI3MiIsIlRvcCI6MCwiTGVmdCI6MCwiUmlnaHQiOjAsIkJvdHRvbSI6MH0sIkJhY2tncm91bmQiOnsiJGlkIjoiNzMiLCJDb2xvciI6eyIkcmVmIjoiMjAifX0sIklzVmlzaWJsZSI6dHJ1ZSwiV2lkdGgiOjAuMCwiSGVpZ2h0IjowLjAsIkJvcmRlclN0eWxlIjpudWxsLCJQYXJlbnRTdHlsZSI6bnVsbH0sIkRhdGVTdHlsZSI6eyIkaWQiOiI3NCIsIkZvbnRTZXR0aW5ncyI6eyIkaWQiOiI3NSIsIkZvbnRTaXplIjoxMCwiRm9udE5hbWUiOiJDYWxpYnJpIiwiSXNCb2xkIjpmYWxzZSwiSXNJdGFsaWMiOmZhbHNlLCJJc1VuZGVybGluZWQiOmZhbHNlLCJQYXJlbnRTdHlsZSI6bnVsbH0sIkF1dG9TaXplIjowLCJGb3JlZ3JvdW5kIjp7IiRpZCI6Ijc2IiwiQ29sb3IiOnsiJGlkIjoiNz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c4IiwiVG9wIjowLCJMZWZ0IjowLCJSaWdodCI6MCwiQm90dG9tIjowfSwiUGFkZGluZyI6eyIkaWQiOiI3OSIsIlRvcCI6MCwiTGVmdCI6MCwiUmlnaHQiOjAsIkJvdHRvbSI6MH0sIkJhY2tncm91bmQiOnsiJGlkIjoiODAiLCJDb2xvciI6eyIkcmVmIjoiMjAifX0sIklzVmlzaWJsZSI6dHJ1ZSwiV2lkdGgiOjAuMCwiSGVpZ2h0IjowLjAsIkJvcmRlclN0eWxlIjpudWxsLCJQYXJlbnRTdHlsZSI6bnVsbH0sIkRhdGVGb3JtYXQiOnsiJGlkIjoiODE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EZWZhdWx0VGFza1N0eWxlIjp7IiRpZCI6IjgyIiwiU2hhcGUiOjAsIlNoYXBlVGhpY2tuZXNzIjowLCJEdXJhdGlvbkZvcm1hdCI6NSwiSW5jbHVkZU5vbldvcmtpbmdEYXlzSW5EdXJhdGlvbiI6ZmFsc2UsIlBlcmNlbnRhZ2VDb21wbGV0ZVN0eWxlIjp7IiRpZCI6IjgzIiwiRm9udFNldHRpbmdzIjp7IiRpZCI6Ijg0IiwiRm9udFNpemUiOjEwLCJGb250TmFtZSI6IkNhbGlicmkiLCJJc0JvbGQiOmZhbHNlLCJJc0l0YWxpYyI6ZmFsc2UsIklzVW5kZXJsaW5lZCI6ZmFsc2UsIlBhcmVudFN0eWxlIjpudWxsfSwiQXV0b1NpemUiOjAsIkZvcmVncm91bmQiOnsiJGlkIjoiODUiLCJDb2xvciI6eyIkaWQiOiI4Ni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g3IiwiVG9wIjowLCJMZWZ0IjowLCJSaWdodCI6MCwiQm90dG9tIjowfSwiUGFkZGluZyI6eyIkaWQiOiI4OCIsIlRvcCI6MCwiTGVmdCI6MCwiUmlnaHQiOjAsIkJvdHRvbSI6MH0sIkJhY2tncm91bmQiOnsiJGlkIjoiODkiLCJDb2xvciI6eyIkcmVmIjoiMjAifX0sIklzVmlzaWJsZSI6dHJ1ZSwiV2lkdGgiOjAuMCwiSGVpZ2h0IjowLjAsIkJvcmRlclN0eWxlIjpudWxsLCJQYXJlbnRTdHlsZSI6bnVsbH0sIkR1cmF0aW9uU3R5bGUiOnsiJGlkIjoiOTAiLCJGb250U2V0dGluZ3MiOnsiJGlkIjoiOTEiLCJGb250U2l6ZSI6MTAsIkZvbnROYW1lIjoiQ2FsaWJyaSIsIklzQm9sZCI6ZmFsc2UsIklzSXRhbGljIjpmYWxzZSwiSXNVbmRlcmxpbmVkIjpmYWxzZSwiUGFyZW50U3R5bGUiOm51bGx9LCJBdXRvU2l6ZSI6MCwiRm9yZWdyb3VuZCI6eyIkaWQiOiI5MiIsIkNvbG9yIjp7IiRpZCI6Ijkz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QiLCJUb3AiOjAsIkxlZnQiOjAsIlJpZ2h0IjowLCJCb3R0b20iOjB9LCJQYWRkaW5nIjp7IiRpZCI6Ijk1IiwiVG9wIjowLCJMZWZ0IjowLCJSaWdodCI6MCwiQm90dG9tIjowfSwiQmFja2dyb3VuZCI6eyIkaWQiOiI5NiIsIkNvbG9yIjp7IiRyZWYiOiIyMCJ9fSwiSXNWaXNpYmxlIjp0cnVlLCJXaWR0aCI6MC4wLCJIZWlnaHQiOjAuMCwiQm9yZGVyU3R5bGUiOm51bGwsIlBhcmVudFN0eWxlIjpudWxsfSwiSG9yaXpvbnRhbENvbm5lY3RvclN0eWxlIjp7IiRpZCI6Ijk3IiwiTGluZUNvbG9yIjp7IiRpZCI6Ijk4IiwiJHR5cGUiOiJOTFJFLkNvbW1vbi5Eb20uU29saWRDb2xvckJydXNoLCBOTFJFLkNvbW1vbiIsIkNvbG9yIjp7IiRpZCI6Ijk5IiwiQSI6MjU1LCJSIjoyMDQsIkciOjIwNCwiQiI6MjA0fX0sIkxpbmVXZWlnaHQiOjEuMCwiTGluZVR5cGUiOjAsIlBhcmVudFN0eWxlIjpudWxsfSwiVmVydGljYWxDb25uZWN0b3JTdHlsZSI6eyIkaWQiOiIxMDAiLCJMaW5lQ29sb3IiOnsiJGlkIjoiMTAxIiwiJHR5cGUiOiJOTFJFLkNvbW1vbi5Eb20uU29saWRDb2xvckJydXNoLCBOTFJFLkNvbW1vbiIsIkNvbG9yIjp7IiRpZCI6IjEwMiIsIkEiOjI1NSwiUiI6MjA0LCJHIjoyMDQsIkIiOjIwNH19LCJMaW5lV2VpZ2h0IjowLjAsIkxpbmVUeXBlIjowLCJQYXJlbnRTdHlsZSI6bnVsbH0sIk1hcmdpbiI6bnVsbCwiU3RhcnREYXRlUG9zaXRpb24iOjQsIkVuZERhdGVQb3NpdGlvbiI6NCwiRGF0ZUlzVmlzaWJsZSI6dHJ1ZSwiVGl0bGVQb3NpdGlvbiI6NSwiRHVyYXRpb25Qb3NpdGlvbiI6NiwiUGVyY2VudGFnZUNvbXBsZXRlZFBvc2l0aW9uIjo2LCJTcGFjaW5nIjozLCJJc0JlbG93VGltZWJhbmQiOnRydWUsIlBlcmNlbnRhZ2VDb21wbGV0ZVNoYXBlT3BhY2l0eSI6MzUsIlNoYXBlU3R5bGUiOnsiJGlkIjoiMTAzIiwiTWFyZ2luIjp7IiRpZCI6IjEwNCIsIlRvcCI6MCwiTGVmdCI6NCwiUmlnaHQiOjQsIkJvdHRvbSI6MH0sIlBhZGRpbmciOnsiJGlkIjoiMTA1IiwiVG9wIjowLCJMZWZ0IjowLCJSaWdodCI6MCwiQm90dG9tIjowfSwiQmFja2dyb3VuZCI6eyIkaWQiOiIxMDYiLCJDb2xvciI6eyIkaWQiOiIxMDciLCJBIjoyNTUsIlIiOjAsIkciOjExNCwiQiI6MTg4fX0sIklzVmlzaWJsZSI6dHJ1ZSwiV2lkdGgiOjAuMCwiSGVpZ2h0IjoxMC4wLCJCb3JkZXJTdHlsZSI6eyIkaWQiOiIxMDgiLCJMaW5lQ29sb3IiOnsiJGlkIjoiMTA5IiwiJHR5cGUiOiJOTFJFLkNvbW1vbi5Eb20uU29saWRDb2xvckJydXNoLCBOTFJFLkNvbW1vbiIsIkNvbG9yIjp7IiRpZCI6IjExMCIsIkEiOjI1NSwiUiI6MjU1LCJHIjowLCJCIjowfX0sIkxpbmVXZWlnaHQiOjAuMCwiTGluZVR5cGUiOjAsIlBhcmVudFN0eWxlIjpudWxsfSwiUGFyZW50U3R5bGUiOm51bGx9LCJUaXRsZVN0eWxlIjp7IiRpZCI6IjExMSIsIkZvbnRTZXR0aW5ncyI6eyIkaWQiOiIxMTIiLCJGb250U2l6ZSI6MTAsIkZvbnROYW1lIjoiQ2FsaWJyaSIsIklzQm9sZCI6dHJ1ZSwiSXNJdGFsaWMiOmZhbHNlLCJJc1VuZGVybGluZWQiOmZhbHNlLCJQYXJlbnRTdHlsZSI6bnVsbH0sIkF1dG9TaXplIjowLCJGb3JlZ3JvdW5kIjp7IiRpZCI6IjExMyIsIkNvbG9yIjp7IiRpZCI6IjExNCIsIkEiOjI1NSwiUiI6MCwiRyI6MCwiQiI6MH19LCJNYXhXaWR0aCI6OTYwLjAsIk1heEhlaWdodCI6IkluZmluaXR5IiwiU21hcnRGb3JlZ3JvdW5kSXNBY3RpdmUiOmZhbHNlLCJIb3Jpem9udGFsQWxpZ25tZW50IjowLCJWZXJ0aWNhbEFsaWdubWVudCI6MCwiU21hcnRGb3JlZ3JvdW5kIjpudWxsLCJCYWNrZ3JvdW5kRmlsbFR5cGUiOjAsIk1hcmdpbiI6eyIkaWQiOiIxMTUiLCJUb3AiOjAsIkxlZnQiOjAsIlJpZ2h0IjowLCJCb3R0b20iOjB9LCJQYWRkaW5nIjp7IiRpZCI6IjExNiIsIlRvcCI6MCwiTGVmdCI6MCwiUmlnaHQiOjAsIkJvdHRvbSI6MH0sIkJhY2tncm91bmQiOnsiJGlkIjoiMTE3IiwiQ29sb3IiOnsiJHJlZiI6IjIwIn19LCJJc1Zpc2libGUiOnRydWUsIldpZHRoIjowLjAsIkhlaWdodCI6MC4wLCJCb3JkZXJTdHlsZSI6bnVsbCwiUGFyZW50U3R5bGUiOm51bGx9LCJEYXRlU3R5bGUiOnsiJGlkIjoiMTE4IiwiRm9udFNldHRpbmdzIjp7IiRpZCI6IjExOSIsIkZvbnRTaXplIjoxMCwiRm9udE5hbWUiOiJDYWxpYnJpIiwiSXNCb2xkIjpmYWxzZSwiSXNJdGFsaWMiOmZhbHNlLCJJc1VuZGVybGluZWQiOmZhbHNlLCJQYXJlbnRTdHlsZSI6bnVsbH0sIkF1dG9TaXplIjowLCJGb3JlZ3JvdW5kIjp7IiRpZCI6IjEyMCIsIkNvbG9yIjp7IiRpZCI6IjEyM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IyIiwiVG9wIjowLCJMZWZ0IjowLCJSaWdodCI6MCwiQm90dG9tIjowfSwiUGFkZGluZyI6eyIkaWQiOiIxMjMiLCJUb3AiOjAsIkxlZnQiOjAsIlJpZ2h0IjowLCJCb3R0b20iOjB9LCJCYWNrZ3JvdW5kIjp7IiRpZCI6IjEyNCIsIkNvbG9yIjp7IiRyZWYiOiIyMCJ9fSwiSXNWaXNpYmxlIjp0cnVlLCJXaWR0aCI6MC4wLCJIZWlnaHQiOjAuMCwiQm9yZGVyU3R5bGUiOm51bGwsIlBhcmVudFN0eWxlIjpudWxsfSwiRGF0ZUZvcm1hdCI6eyIkaWQiOiIxMjU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wsIl9leHBsaWNpdGx5U2V0Ijp7IiRpZCI6IjEyNi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Jc1Zpc2libGUiOmZhbHNlfX0sIkdyaWRsaW5lUGFuZWxTdHlsZSI6eyIkaWQiOiIxMjciLCJHcmlkbGluZVN0eWxlIjp7IiRpZCI6IjEyOCIsIkxpbmVDb2xvciI6eyIkaWQiOiIxMjkiLCIkdHlwZSI6Ik5MUkUuQ29tbW9uLkRvbS5Tb2xpZENvbG9yQnJ1c2gsIE5MUkUuQ29tbW9uIiwiQ29sb3IiOnsiJGlkIjoiMTMwIiwiQSI6MzgsIlIiOjkxLCJHIjoxNTUsIkIiOjIxM319LCJMaW5lV2VpZ2h0IjoxLjAsIkxpbmVUeXBlIjowLCJQYXJlbnRTdHlsZSI6bnVsbH0sIk1hcmdpbiI6eyIkaWQiOiIxMzEiLCJUb3AiOjAsIkxlZnQiOjAsIlJpZ2h0IjowLCJCb3R0b20iOjB9LCJQYWRkaW5nIjp7IiRpZCI6IjEzMiIsIlRvcCI6MCwiTGVmdCI6MCwiUmlnaHQiOjAsIkJvdHRvbSI6MH0sIkJhY2tncm91bmQiOm51bGwsIklzVmlzaWJsZSI6dHJ1ZSwiV2lkdGgiOjAuMCwiSGVpZ2h0IjowLjAsIkJvcmRlclN0eWxlIjp7IiRpZCI6IjEzMyIsIkxpbmVDb2xvciI6bnVsbCwiTGluZVdlaWdodCI6MC4wLCJMaW5lVHlwZSI6MCwiUGFyZW50U3R5bGUiOm51bGx9LCJQYXJlbnRTdHlsZSI6bnVsbH0sIlNob3dFbGFwc2VkVGltZUdyYWRpZW50U3R5bGUiOmZhbHNlLCJEZWZhdWx0U3dpbWxhbmVTdHlsZSI6eyIkaWQiOiIxMzQiLCJIZWFkZXJTdHlsZSI6eyIkaWQiOiIxMzUiLCJUZXh0U3R5bGUiOnsiJGlkIjoiMTM2IiwiRm9udFNldHRpbmdzIjp7IiRpZCI6IjEzNyIsIkZvbnRTaXplIjoxMiwiRm9udE5hbWUiOiJDYWxpYnJpIiwiSXNCb2xkIjpmYWxzZSwiSXNJdGFsaWMiOmZhbHNlLCJJc1VuZGVybGluZWQiOmZhbHNlLCJQYXJlbnRTdHlsZSI6bnVsbH0sIkF1dG9TaXplIjowLCJGb3JlZ3JvdW5kIjp7IiRpZCI6IjEzOCIsIkNvbG9yIjp7IiRpZCI6IjEzOSIsIkEiOjI1NSwiUiI6MzIsIkciOjU2LCJCIjoxMDB9fSwiTWF4V2lkdGgiOjAuMCwiTWF4SGVpZ2h0IjowLjAsIlNtYXJ0Rm9yZWdyb3VuZElzQWN0aXZlIjpmYWxzZSwiSG9yaXpvbnRhbEFsaWdubWVudCI6MCwiVmVydGljYWxBbGlnbm1lbnQiOjAsIlNtYXJ0Rm9yZWdyb3VuZCI6bnVsbCwiQmFja2dyb3VuZEZpbGxUeXBlIjowLCJNYXJnaW4iOnsiJGlkIjoiMTQwIiwiVG9wIjowLCJMZWZ0IjowLCJSaWdodCI6MCwiQm90dG9tIjowfSwiUGFkZGluZyI6eyIkaWQiOiIxNDEiLCJUb3AiOjAsIkxlZnQiOjAsIlJpZ2h0IjowLCJCb3R0b20iOjB9LCJCYWNrZ3JvdW5kIjpudWxsLCJJc1Zpc2libGUiOmZhbHNlLCJXaWR0aCI6MC4wLCJIZWlnaHQiOjAuMCwiQm9yZGVyU3R5bGUiOm51bGwsIlBhcmVudFN0eWxlIjpudWxsfSwiUmVjdGFuZ2xlU3R5bGUiOnsiJGlkIjoiMTQyIiwiTWFyZ2luIjp7IiRpZCI6IjE0MyIsIlRvcCI6MCwiTGVmdCI6MCwiUmlnaHQiOjAsIkJvdHRvbSI6MH0sIlBhZGRpbmciOnsiJGlkIjoiMTQ0IiwiVG9wIjowLCJMZWZ0IjowLCJSaWdodCI6MCwiQm90dG9tIjowfSwiQmFja2dyb3VuZCI6eyIkaWQiOiIxNDUiLCJDb2xvciI6eyIkaWQiOiIxNDYiLCJBIjoxMjcsIlIiOjkxLCJHIjoxNTUsIkIiOjIxM319LCJJc1Zpc2libGUiOmZhbHNlLCJXaWR0aCI6MC4wLCJIZWlnaHQiOjAuMCwiQm9yZGVyU3R5bGUiOnsiJGlkIjoiMTQ3IiwiTGluZUNvbG9yIjp7IiRpZCI6IjE0OCIsIiR0eXBlIjoiTkxSRS5Db21tb24uRG9tLlNvbGlkQ29sb3JCcnVzaCwgTkxSRS5Db21tb24iLCJDb2xvciI6eyIkaWQiOiIxNDkiLCJBIjoyNTUsIlIiOjI1NSwiRyI6MCwiQiI6MH19LCJMaW5lV2VpZ2h0IjowLjAsIkxpbmVUeXBlIjowLCJQYXJlbnRTdHlsZSI6bnVsbH0sIlBhcmVudFN0eWxlIjpudWxsfSwiTWFyZ2luIjp7IiRpZCI6IjE1MCIsIlRvcCI6MCwiTGVmdCI6MCwiUmlnaHQiOjAsIkJvdHRvbSI6MH0sIlBhZGRpbmciOnsiJGlkIjoiMTUxIiwiVG9wIjowLCJMZWZ0IjowLCJSaWdodCI6MCwiQm90dG9tIjowfSwiQmFja2dyb3VuZCI6bnVsbCwiSXNWaXNpYmxlIjp0cnVlLCJXaWR0aCI6MC4wLCJIZWlnaHQiOjAuMCwiQm9yZGVyU3R5bGUiOm51bGwsIlBhcmVudFN0eWxlIjpudWxsfSwiQmFja2dyb3VuZFN0eWxlIjp7IiRpZCI6IjE1MiIsIk1hcmdpbiI6eyIkaWQiOiIxNTMiLCJUb3AiOjAsIkxlZnQiOjAsIlJpZ2h0IjowLCJCb3R0b20iOjB9LCJQYWRkaW5nIjp7IiRpZCI6IjE1NCIsIlRvcCI6MCwiTGVmdCI6MCwiUmlnaHQiOjAsIkJvdHRvbSI6MH0sIkJhY2tncm91bmQiOnsiJGlkIjoiMTU1IiwiQ29sb3IiOnsiJGlkIjoiMTU2IiwiQSI6MzgsIlIiOjkxLCJHIjoxNTUsIkIiOjIxM319LCJJc1Zpc2libGUiOnRydWUsIldpZHRoIjowLjAsIkhlaWdodCI6MC4wLCJCb3JkZXJTdHlsZSI6eyIkaWQiOiIxNTciLCJMaW5lQ29sb3IiOnsiJGlkIjoiMTU4IiwiJHR5cGUiOiJOTFJFLkNvbW1vbi5Eb20uU29saWRDb2xvckJydXNoLCBOTFJFLkNvbW1vbiIsIkNvbG9yIjp7IiRpZCI6IjE1OSIsIkEiOjI1NSwiUiI6MjU1LCJHIjowLCJCIjowfX0sIkxpbmVXZWlnaHQiOjAuMCwiTGluZVR5cGUiOjAsIlBhcmVudFN0eWxlIjpudWxsfSwiUGFyZW50U3R5bGUiOm51bGx9LCJJc0Fib3ZlVGltZWJhbmQiOmZhbHNlLCJNYXJnaW4iOnsiJGlkIjoiMTYwIiwiVG9wIjowLCJMZWZ0IjowLCJSaWdodCI6MCwiQm90dG9tIjowfSwiUGFkZGluZyI6eyIkaWQiOiIxNjEiLCJUb3AiOjAsIkxlZnQiOjAsIlJpZ2h0IjowLCJCb3R0b20iOjB9LCJJc1Zpc2libGUiOnRydWUsIldpZHRoIjowLjAsIkhlaWdodCI6MC4wLCJCb3JkZXJTdHlsZSI6bnVsbCwiUGFyZW50U3R5bGUiOm51bGx9fSwiU2NhbGUiOnsiJGlkIjoiMTYyIiwiU3RhcnREYXRlIjoiMTkzMS0wMS0wMVQwMDowMDowMCIsIkVuZERhdGUiOiIyMDIwLTAxLTAxVDIzOjU5OjAwIiwiRm9ybWF0IjoiTU1NIiwiVHlwZSI6NCwiQXV0b0RhdGVSYW5nZSI6ZmFsc2UsIldvcmtpbmdEYXlzIjozMSwiVG9kYXlNYXJrZXJUZXh0IjoiVG9kYXkiLCJBdXRvU2NhbGVUeXBlIjpmYWxzZX0sIk1pbGVzdG9uZXMiOltdLCJUYXNrcyI6W10sIlN3aW1sYW5lcyI6W3siJGlkIjoiMTYzIiwiSWQiOiI3OWYwNWU4ZC1lNzJlLTRjYzMtODVmYy1lODc1ZmE2NTUxN2YiLCJJbmRleCI6MCwiSGVhZGVyVGV4dCI6IkludGVybmF0aW9uYWwgRGVjbGFyYXRpb25zIGFuZCBDb252ZW50aW9ucyAtIFVORVNDTyIsIlN0eWxlIjp7IiRpZCI6IjE2NCIsIkhlYWRlclN0eWxlIjp7IiRpZCI6IjE2NSIsIlRleHRTdHlsZSI6eyIkaWQiOiIxNjYiLCJGb250U2V0dGluZ3MiOnsiJGlkIjoiMTY3IiwiRm9udFNpemUiOjEyLCJGb250TmFtZSI6IkNhbGlicmkiLCJJc0JvbGQiOnRydWUsIklzSXRhbGljIjpmYWxzZSwiSXNVbmRlcmxpbmVkIjpmYWxzZSwiUGFyZW50U3R5bGUiOm51bGx9LCJBdXRvU2l6ZSI6MCwiRm9yZWdyb3VuZCI6eyIkaWQiOiIxNjgiLCJDb2xvciI6eyIkaWQiOiIxNjkiLCJBIjoyNTUsIlIiOjI1NSwiRyI6MjU1LCJCIjoyNTV9fSwiTWF4V2lkdGgiOjAuMCwiTWF4SGVpZ2h0IjowLjAsIlNtYXJ0Rm9yZWdyb3VuZElzQWN0aXZlIjpmYWxzZSwiSG9yaXpvbnRhbEFsaWdubWVudCI6MCwiVmVydGljYWxBbGlnbm1lbnQiOjAsIlNtYXJ0Rm9yZWdyb3VuZCI6bnVsbCwiQmFja2dyb3VuZEZpbGxUeXBlIjowLCJNYXJnaW4iOnsiJGlkIjoiMTcwIiwiVG9wIjowLCJMZWZ0IjowLCJSaWdodCI6MCwiQm90dG9tIjowfSwiUGFkZGluZyI6eyIkaWQiOiIxNzEiLCJUb3AiOjAsIkxlZnQiOjAsIlJpZ2h0IjowLCJCb3R0b20iOjB9LCJCYWNrZ3JvdW5kIjpudWxsLCJJc1Zpc2libGUiOmZhbHNlLCJXaWR0aCI6MC4wLCJIZWlnaHQiOjAuMCwiQm9yZGVyU3R5bGUiOm51bGwsIlBhcmVudFN0eWxlIjpudWxsfSwiUmVjdGFuZ2xlU3R5bGUiOnsiJGlkIjoiMTcyIiwiTWFyZ2luIjp7IiRpZCI6IjE3MyIsIlRvcCI6MCwiTGVmdCI6MCwiUmlnaHQiOjAsIkJvdHRvbSI6MH0sIlBhZGRpbmciOnsiJGlkIjoiMTc0IiwiVG9wIjowLCJMZWZ0IjowLCJSaWdodCI6MCwiQm90dG9tIjowfSwiQmFja2dyb3VuZCI6eyIkaWQiOiIxNzUiLCJDb2xvciI6eyIkaWQiOiIxNzYiLCJBIjoyNTUsIlIiOjExNSwiRyI6MTE1LCJCIjoxMTV9fSwiSXNWaXNpYmxlIjpmYWxzZSwiV2lkdGgiOjAuMCwiSGVpZ2h0IjowLjAsIkJvcmRlclN0eWxlIjp7IiRpZCI6IjE3NyIsIkxpbmVDb2xvciI6eyIkaWQiOiIxNzgiLCIkdHlwZSI6Ik5MUkUuQ29tbW9uLkRvbS5Tb2xpZENvbG9yQnJ1c2gsIE5MUkUuQ29tbW9uIiwiQ29sb3IiOnsiJGlkIjoiMTc5IiwiQSI6MjU1LCJSIjoyNTUsIkciOjAsIkIiOjB9fSwiTGluZVdlaWdodCI6MC4wLCJMaW5lVHlwZSI6MCwiUGFyZW50U3R5bGUiOm51bGx9LCJQYXJlbnRTdHlsZSI6bnVsbH0sIk1hcmdpbiI6eyIkaWQiOiIxODAiLCJUb3AiOjAsIkxlZnQiOjAsIlJpZ2h0IjowLCJCb3R0b20iOjB9LCJQYWRkaW5nIjp7IiRpZCI6IjE4MSIsIlRvcCI6MCwiTGVmdCI6MCwiUmlnaHQiOjAsIkJvdHRvbSI6MH0sIkJhY2tncm91bmQiOm51bGwsIklzVmlzaWJsZSI6dHJ1ZSwiV2lkdGgiOjAuMCwiSGVpZ2h0IjowLjAsIkJvcmRlclN0eWxlIjpudWxsLCJQYXJlbnRTdHlsZSI6bnVsbH0sIkJhY2tncm91bmRTdHlsZSI6eyIkaWQiOiIxODIiLCJNYXJnaW4iOnsiJGlkIjoiMTgzIiwiVG9wIjowLCJMZWZ0IjowLCJSaWdodCI6MCwiQm90dG9tIjowfSwiUGFkZGluZyI6eyIkaWQiOiIxODQiLCJUb3AiOjAsIkxlZnQiOjAsIlJpZ2h0IjowLCJCb3R0b20iOjB9LCJCYWNrZ3JvdW5kIjp7IiRpZCI6IjE4NSIsIkNvbG9yIjp7IiRpZCI6IjE4NiIsIkEiOjM4LCJSIjoyMzEsIkciOjIzMCwiQiI6MjMwfX0sIklzVmlzaWJsZSI6dHJ1ZSwiV2lkdGgiOjAuMCwiSGVpZ2h0IjowLjAsIkJvcmRlclN0eWxlIjp7IiRpZCI6IjE4NyIsIkxpbmVDb2xvciI6eyIkaWQiOiIxODgiLCIkdHlwZSI6Ik5MUkUuQ29tbW9uLkRvbS5Tb2xpZENvbG9yQnJ1c2gsIE5MUkUuQ29tbW9uIiwiQ29sb3IiOnsiJGlkIjoiMTg5IiwiQSI6MjU1LCJSIjoyNTUsIkciOjAsIkIiOjB9fSwiTGluZVdlaWdodCI6MC4wLCJMaW5lVHlwZSI6MCwiUGFyZW50U3R5bGUiOm51bGx9LCJQYXJlbnRTdHlsZSI6bnVsbH0sIklzQWJvdmVUaW1lYmFuZCI6ZmFsc2UsIk1hcmdpbiI6eyIkaWQiOiIxOTAiLCJUb3AiOjAsIkxlZnQiOjAsIlJpZ2h0IjowLCJCb3R0b20iOjB9LCJQYWRkaW5nIjp7IiRpZCI6IjE5MSIsIlRvcCI6MCwiTGVmdCI6MCwiUmlnaHQiOjAsIkJvdHRvbSI6MH0sIklzVmlzaWJsZSI6dHJ1ZSwiV2lkdGgiOjAuMCwiSGVpZ2h0IjowLjAsIkJvcmRlclN0eWxlIjpudWxsLCJQYXJlbnRTdHlsZSI6bnVsbH0sIlRhc2tzIjpbeyIkaWQiOiIxOTIiLCJfYXR0YWNoZWRNaWxlc3RvbmVzIjpbXSwiVGFza0RlZmluaXRpb24iOnsiJGlkIjoiMTkzIiwiR3JvdXBOYW1lIjpudWxsLCJTdGFydERhdGUiOiIxOTMxLTAxLTAxVDAwOjAwOjAwWiIsIkVuZERhdGUiOiIxOTMxLTAxLTA1VDIzOjU5OjAwWiIsIlBlcmNlbnRhZ2VDb21wbGV0ZSI6bnVsbCwiU3R5bGUiOnsiJGlkIjoiMTk0IiwiU2hhcGUiOjIsIlNoYXBlVGhpY2tuZXNzIjowLCJEdXJhdGlvbkZvcm1hdCI6MCwiSW5jbHVkZU5vbldvcmtpbmdEYXlzSW5EdXJhdGlvbiI6ZmFsc2UsIlBlcmNlbnRhZ2VDb21wbGV0ZVN0eWxlIjp7IiRpZCI6IjE5NSIsIkZvbnRTZXR0aW5ncyI6eyIkaWQiOiIxOTYiLCJGb250U2l6ZSI6MTAsIkZvbnROYW1lIjoiQ2FsaWJyaSIsIklzQm9sZCI6ZmFsc2UsIklzSXRhbGljIjpmYWxzZSwiSXNVbmRlcmxpbmVkIjpmYWxzZSwiUGFyZW50U3R5bGUiOm51bGx9LCJBdXRvU2l6ZSI6MCwiRm9yZWdyb3VuZCI6eyIkaWQiOiIxOTciLCJDb2xvciI6eyIkaWQiOiIxOTgiLCJBIjoyNTUsIlIiOjE5MiwiRyI6ODAsIkIiOjc3fX0sIk1heFdpZHRoIjoyMDAuMCwiTWF4SGVpZ2h0IjoiSW5maW5pdHkiLCJTbWFydEZvcmVncm91bmRJc0FjdGl2ZSI6ZmFsc2UsIkhvcml6b250YWxBbGlnbm1lbnQiOjAsIlZlcnRpY2FsQWxpZ25tZW50IjowLCJTbWFydEZvcmVncm91bmQiOm51bGwsIkJhY2tncm91bmRGaWxsVHlwZSI6MCwiTWFyZ2luIjp7IiRpZCI6IjE5OSIsIlRvcCI6MCwiTGVmdCI6MCwiUmlnaHQiOjAsIkJvdHRvbSI6MH0sIlBhZGRpbmciOnsiJGlkIjoiMjAwIiwiVG9wIjowLCJMZWZ0IjowLCJSaWdodCI6MCwiQm90dG9tIjowfSwiQmFja2dyb3VuZCI6eyIkaWQiOiIyMDEiLCJDb2xvciI6eyIkaWQiOiIyMDIiLCJBIjo4OSwiUiI6MCwiRyI6MCwiQiI6MH19LCJJc1Zpc2libGUiOnRydWUsIldpZHRoIjowLjAsIkhlaWdodCI6MC4wLCJCb3JkZXJTdHlsZSI6eyIkaWQiOiIyMDMiLCJMaW5lQ29sb3IiOm51bGwsIkxpbmVXZWlnaHQiOjAuMCwiTGluZVR5cGUiOjAsIlBhcmVudFN0eWxlIjpudWxsfSwiUGFyZW50U3R5bGUiOm51bGx9LCJEdXJhdGlvblN0eWxlIjp7IiRpZCI6IjIwNCIsIkZvbnRTZXR0aW5ncyI6eyIkaWQiOiIyMDUiLCJGb250U2l6ZSI6MTAsIkZvbnROYW1lIjoiQ2FsaWJyaSIsIklzQm9sZCI6ZmFsc2UsIklzSXRhbGljIjpmYWxzZSwiSXNVbmRlcmxpbmVkIjpmYWxzZSwiUGFyZW50U3R5bGUiOm51bGx9LCJBdXRvU2l6ZSI6MCwiRm9yZWdyb3VuZCI6eyIkaWQiOiIyMDYiLCJDb2xvciI6eyIkaWQiOiIyMDc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yMDgiLCJUb3AiOjAsIkxlZnQiOjAsIlJpZ2h0IjowLCJCb3R0b20iOjB9LCJQYWRkaW5nIjp7IiRpZCI6IjIwOSIsIlRvcCI6MCwiTGVmdCI6MCwiUmlnaHQiOjAsIkJvdHRvbSI6MH0sIkJhY2tncm91bmQiOnsiJGlkIjoiMjEwIiwiQ29sb3IiOnsiJHJlZiI6IjIwMiJ9fSwiSXNWaXNpYmxlIjp0cnVlLCJXaWR0aCI6MC4wLCJIZWlnaHQiOjAuMCwiQm9yZGVyU3R5bGUiOnsiJGlkIjoiMjExIiwiTGluZUNvbG9yIjpudWxsLCJMaW5lV2VpZ2h0IjowLjAsIkxpbmVUeXBlIjowLCJQYXJlbnRTdHlsZSI6bnVsbH0sIlBhcmVudFN0eWxlIjpudWxsfSwiSG9yaXpvbnRhbENvbm5lY3RvclN0eWxlIjp7IiRpZCI6IjIxMiIsIkxpbmVDb2xvciI6eyIkaWQiOiIyMTMiLCIkdHlwZSI6Ik5MUkUuQ29tbW9uLkRvbS5Tb2xpZENvbG9yQnJ1c2gsIE5MUkUuQ29tbW9uIiwiQ29sb3IiOnsiJGlkIjoiMjE0IiwiQSI6MjU1LCJSIjoyMDQsIkciOjIwNCwiQiI6MjA0fX0sIkxpbmVXZWlnaHQiOjEuMCwiTGluZVR5cGUiOjAsIlBhcmVudFN0eWxlIjpudWxsfSwiVmVydGljYWxDb25uZWN0b3JTdHlsZSI6eyIkaWQiOiIyMTUiLCJMaW5lQ29sb3IiOnsiJGlkIjoiMjE2IiwiJHR5cGUiOiJOTFJFLkNvbW1vbi5Eb20uU29saWRDb2xvckJydXNoLCBOTFJFLkNvbW1vbiIsIkNvbG9yIjp7IiRpZCI6IjIxNyIsIkEiOjI1NSwiUiI6MjA0LCJHIjoyMDQsIkIiOjIwNH19LCJMaW5lV2VpZ2h0IjowLjAsIkxpbmVUeXBlIjowLCJQYXJlbnRTdHlsZSI6bnVsbH0sIk1hcmdpbiI6bnVsbCwiU3RhcnREYXRlUG9zaXRpb24iOjYsIkVuZERhdGVQb3NpdGlvbiI6NiwiRGF0ZUlzVmlzaWJsZSI6ZmFsc2UsIlRpdGxlUG9zaXRpb24iOjQsIkR1cmF0aW9uUG9zaXRpb24iOjYsIlBlcmNlbnRhZ2VDb21wbGV0ZWRQb3NpdGlvbiI6NiwiU3BhY2luZyI6MywiSXNCZWxvd1RpbWViYW5kIjp0cnVlLCJQZXJjZW50YWdlQ29tcGxldGVTaGFwZU9wYWNpdHkiOjM1LCJTaGFwZVN0eWxlIjp7IiRpZCI6IjIxOCIsIk1hcmdpbiI6eyIkaWQiOiIyMTkiLCJUb3AiOjAsIkxlZnQiOjQsIlJpZ2h0Ijo0LCJCb3R0b20iOjB9LCJQYWRkaW5nIjp7IiRpZCI6IjIyMCIsIlRvcCI6MCwiTGVmdCI6MCwiUmlnaHQiOjAsIkJvdHRvbSI6MH0sIkJhY2tncm91bmQiOnsiJGlkIjoiMjIxIiwiQ29sb3IiOnsiJGlkIjoiMjIyIiwiQSI6MjU1LCJSIjowLCJHIjowLCJCIjowfX0sIklzVmlzaWJsZSI6dHJ1ZSwiV2lkdGgiOjAuMCwiSGVpZ2h0IjoxMC4wLCJCb3JkZXJTdHlsZSI6eyIkaWQiOiIyMjMiLCJMaW5lQ29sb3IiOnsiJGlkIjoiMjI0IiwiJHR5cGUiOiJOTFJFLkNvbW1vbi5Eb20uU29saWRDb2xvckJydXNoLCBOTFJFLkNvbW1vbiIsIkNvbG9yIjp7IiRpZCI6IjIyNSIsIkEiOjI1NSwiUiI6MjU1LCJHIjowLCJCIjowfX0sIkxpbmVXZWlnaHQiOjAuMCwiTGluZVR5cGUiOjAsIlBhcmVudFN0eWxlIjpudWxsfSwiUGFyZW50U3R5bGUiOm51bGx9LCJUaXRsZVN0eWxlIjp7IiRpZCI6IjIyNiIsIkZvbnRTZXR0aW5ncyI6eyIkaWQiOiIyMjciLCJGb250U2l6ZSI6OSwiRm9udE5hbWUiOiJDYWxpYnJpIiwiSXNCb2xkIjp0cnVlLCJJc0l0YWxpYyI6ZmFsc2UsIklzVW5kZXJsaW5lZCI6ZmFsc2UsIlBhcmVudFN0eWxlIjpudWxsfSwiQXV0b1NpemUiOjIsIkZvcmVncm91bmQiOnsiJGlkIjoiMjI4IiwiQ29sb3IiOnsiJGlkIjoiMjI5IiwiQSI6MjU1LCJSIjowLCJHIjowLCJCIjowfX0sIk1heFdpZHRoIjoxMDIuNDU1NTU1NTU1NTU1NTYsIk1heEhlaWdodCI6IkluZmluaXR5IiwiU21hcnRGb3JlZ3JvdW5kSXNBY3RpdmUiOmZhbHNlLCJIb3Jpem9udGFsQWxpZ25tZW50IjowLCJWZXJ0aWNhbEFsaWdubWVudCI6MCwiU21hcnRGb3JlZ3JvdW5kIjpudWxsLCJCYWNrZ3JvdW5kRmlsbFR5cGUiOjAsIk1hcmdpbiI6eyIkaWQiOiIyMzAiLCJUb3AiOjAsIkxlZnQiOjAsIlJpZ2h0IjowLCJCb3R0b20iOjB9LCJQYWRkaW5nIjp7IiRpZCI6IjIzMSIsIlRvcCI6MCwiTGVmdCI6MCwiUmlnaHQiOjAsIkJvdHRvbSI6MH0sIkJhY2tncm91bmQiOnsiJGlkIjoiMjMyIiwiQ29sb3IiOnsiJHJlZiI6IjIwMiJ9fSwiSXNWaXNpYmxlIjp0cnVlLCJXaWR0aCI6MC4wLCJIZWlnaHQiOjAuMCwiQm9yZGVyU3R5bGUiOnsiJGlkIjoiMjMzIiwiTGluZUNvbG9yIjpudWxsLCJMaW5lV2VpZ2h0IjowLjAsIkxpbmVUeXBlIjowLCJQYXJlbnRTdHlsZSI6bnVsbH0sIlBhcmVudFN0eWxlIjpudWxsfSwiRGF0ZVN0eWxlIjp7IiRpZCI6IjIzNCIsIkZvbnRTZXR0aW5ncyI6eyIkaWQiOiIyMzUiLCJGb250U2l6ZSI6MTAsIkZvbnROYW1lIjoiQ2FsaWJyaSIsIklzQm9sZCI6ZmFsc2UsIklzSXRhbGljIjpmYWxzZSwiSXNVbmRlcmxpbmVkIjpmYWxzZSwiUGFyZW50U3R5bGUiOm51bGx9LCJBdXRvU2l6ZSI6MCwiRm9yZWdyb3VuZCI6eyIkaWQiOiIyMzYiLCJDb2xvciI6eyIkaWQiOiIyMz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IzOCIsIlRvcCI6MCwiTGVmdCI6MCwiUmlnaHQiOjAsIkJvdHRvbSI6MH0sIlBhZGRpbmciOnsiJGlkIjoiMjM5IiwiVG9wIjowLCJMZWZ0IjowLCJSaWdodCI6MCwiQm90dG9tIjowfSwiQmFja2dyb3VuZCI6eyIkaWQiOiIyNDAiLCJDb2xvciI6eyIkcmVmIjoiMjAyIn19LCJJc1Zpc2libGUiOnRydWUsIldpZHRoIjowLjAsIkhlaWdodCI6MC4wLCJCb3JkZXJTdHlsZSI6eyIkaWQiOiIyNDEiLCJMaW5lQ29sb3IiOm51bGwsIkxpbmVXZWlnaHQiOjAuMCwiTGluZVR5cGUiOjAsIlBhcmVudFN0eWxlIjpudWxsfSwiUGFyZW50U3R5bGUiOm51bGx9LCJEYXRlRm9ybWF0Ijp7IiRpZCI6IjI0MiIsIkZvcm1hdFN0cmluZyI6Ik1NTSBkIiwiU2VwYXJhdG9yIjoiLyIsIlVzZUludGVybmF0aW9uYWxEYXRlRm9ybWF0IjpmYWxzZSwiRGF0ZUlzVmlzaWJsZSI6ZmFsc2UsIlRpbWVJc1Zpc2libGUiOmZhbHNlLCJIb3VyRGlnaXRzIjoxLCJBbVBtRGVzaWduYXRvciI6MiwiVHJpbTAwTWludXRlcyI6ZmFsc2UsIkxhc3RLbm93blZpc2liaWxpdHlTdGF0ZSI6eyIkaWQiOiIyNDMiLCJEYXRlUGFydElzVmlzaWJsZSI6dHJ1ZSwiVGltZVBhcnRJc1Zpc2libGUiOmZhbHNlfX0sIklzVmlzaWJsZSI6dHJ1ZSwiUGFyZW50U3R5bGUiOm51bGx9LCJJbmRleCI6MSwiU21hcnREdXJhdGlvbkFjdGl2YXRlZCI6ZmFsc2UsIkRhdGVGb3JtYXQiOnsiJHJlZiI6IjI0MiJ9LCJJZCI6IjAwZDEyYTBjLTU2Y2UtNDcyMy04Y2EwLWMyYjRhZGUyYmZhNSIsIkltcG9ydElkIjpudWxsLCJUaXRsZSI6IlRoZSBBdGhlbnMgQ2hhcnRlciAxOTMxIiwiTm90ZSI6bnVsbCwiSHlwZXJsaW5rIjp7IiRpZCI6IjI0NCIsIkFkZHJlc3MiOiIiLCJTdWJBZGRyZXNzIjoiIn0sIklzQ2hhbmdlZCI6ZmFsc2UsIklzTmV3IjpmYWxzZX0sIkluZGV4IjowfSx7IiRpZCI6IjI0NSIsIl9hdHRhY2hlZE1pbGVzdG9uZXMiOltdLCJUYXNrRGVmaW5pdGlvbiI6eyIkaWQiOiIyNDYiLCJHcm91cE5hbWUiOm51bGwsIlN0YXJ0RGF0ZSI6IjE5NzItMDEtMDNUMjM6NTk6MDBaIiwiRW5kRGF0ZSI6IjE5NzItMDEtMDZUMjM6NTk6MDBaIiwiUGVyY2VudGFnZUNvbXBsZXRlIjpudWxsLCJTdHlsZSI6eyIkaWQiOiIyNDciLCJTaGFwZSI6MiwiU2hhcGVUaGlja25lc3MiOjAsIkR1cmF0aW9uRm9ybWF0IjowLCJJbmNsdWRlTm9uV29ya2luZ0RheXNJbkR1cmF0aW9uIjpmYWxzZSwiUGVyY2VudGFnZUNvbXBsZXRlU3R5bGUiOnsiJGlkIjoiMjQ4IiwiRm9udFNldHRpbmdzIjp7IiRpZCI6IjI0OSIsIkZvbnRTaXplIjoxMCwiRm9udE5hbWUiOiJDYWxpYnJpIiwiSXNCb2xkIjpmYWxzZSwiSXNJdGFsaWMiOmZhbHNlLCJJc1VuZGVybGluZWQiOmZhbHNlLCJQYXJlbnRTdHlsZSI6bnVsbH0sIkF1dG9TaXplIjowLCJGb3JlZ3JvdW5kIjp7IiRpZCI6IjI1MCIsIkNvbG9yIjp7IiRpZCI6IjI1MSIsIkEiOjI1NSwiUiI6MTkyLCJHIjo4MCwiQiI6Nzd9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I1MiIsIkxpbmVDb2xvciI6bnVsbCwiTGluZVdlaWdodCI6MC4wLCJMaW5lVHlwZSI6MCwiUGFyZW50U3R5bGUiOm51bGx9LCJQYXJlbnRTdHlsZSI6bnVsbH0sIkR1cmF0aW9uU3R5bGUiOnsiJGlkIjoiMjUzIiwiRm9udFNldHRpbmdzIjp7IiRpZCI6IjI1N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I1NSIsIkxpbmVDb2xvciI6bnVsbCwiTGluZVdlaWdodCI6MC4wLCJMaW5lVHlwZSI6MCwiUGFyZW50U3R5bGUiOm51bGx9LCJQYXJlbnRTdHlsZSI6bnVsbH0sIkhvcml6b250YWxDb25uZWN0b3JTdHlsZSI6eyIkaWQiOiIyNTYiLCJMaW5lQ29sb3IiOnsiJHJlZiI6IjIxMyJ9LCJMaW5lV2VpZ2h0IjoxLjAsIkxpbmVUeXBlIjowLCJQYXJlbnRTdHlsZSI6bnVsbH0sIlZlcnRpY2FsQ29ubmVjdG9yU3R5bGUiOnsiJGlkIjoiMjU3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yNTgiLCJNYXJnaW4iOnsiJHJlZiI6IjIxOSJ9LCJQYWRkaW5nIjp7IiRyZWYiOiIyMjAifSwiQmFja2dyb3VuZCI6eyIkaWQiOiIyNTkiLCJDb2xvciI6eyIkaWQiOiIyNjAiLCJBIjoyNTUsIlIiOjAsIkciOjAsIkIiOjB9fSwiSXNWaXNpYmxlIjp0cnVlLCJXaWR0aCI6MC4wLCJIZWlnaHQiOjEwLjAsIkJvcmRlclN0eWxlIjp7IiRpZCI6IjI2MSIsIkxpbmVDb2xvciI6eyIkaWQiOiIyNjIiLCIkdHlwZSI6Ik5MUkUuQ29tbW9uLkRvbS5Tb2xpZENvbG9yQnJ1c2gsIE5MUkUuQ29tbW9uIiwiQ29sb3IiOnsiJGlkIjoiMjYzIiwiQSI6MjU1LCJSIjoyNTUsIkciOjAsIkIiOjB9fSwiTGluZVdlaWdodCI6MC4wLCJMaW5lVHlwZSI6MCwiUGFyZW50U3R5bGUiOm51bGx9LCJQYXJlbnRTdHlsZSI6bnVsbH0sIlRpdGxlU3R5bGUiOnsiJGlkIjoiMjY0IiwiRm9udFNldHRpbmdzIjp7IiRpZCI6IjI2NSIsIkZvbnRTaXplIjo5LCJGb250TmFtZSI6IkNhbGlicmkiLCJJc0JvbGQiOnRydWUsIklzSXRhbGljIjpmYWxzZSwiSXNVbmRlcmxpbmVkIjpmYWxzZSwiUGFyZW50U3R5bGUiOm51bGx9LCJBdXRvU2l6ZSI6MCwiRm9yZWdyb3VuZCI6eyIkaWQiOiIyNjYiLCJDb2xvciI6eyIkaWQiOiIyNjciLCJBIjoyNTUsIlIiOjAsIkciOjAsIkIiOjB9fSwiTWF4V2lkdGgiOjEyNDQuNDQ0NDQ0NDQ0NDQ0My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yNjgiLCJMaW5lQ29sb3IiOm51bGwsIkxpbmVXZWlnaHQiOjAuMCwiTGluZVR5cGUiOjAsIlBhcmVudFN0eWxlIjpudWxsfSwiUGFyZW50U3R5bGUiOm51bGx9LCJEYXRlU3R5bGUiOnsiJGlkIjoiMjY5IiwiRm9udFNldHRpbmdzIjp7IiRpZCI6IjI3MCIsIkZvbnRTaXplIjoxMCwiRm9udE5hbWUiOiJDYWxpYnJpIiwiSXNCb2xkIjpmYWxzZSwiSXNJdGFsaWMiOmZhbHNlLCJJc1VuZGVybGluZWQiOmZhbHNlLCJQYXJlbnRTdHlsZSI6bnVsbH0sIkF1dG9TaXplIjowLCJGb3JlZ3JvdW5kIjp7IiRpZCI6IjI3MSIsIkNvbG9yIjp7IiRpZCI6IjI3M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I3MyIsIkxpbmVDb2xvciI6bnVsbCwiTGluZVdlaWdodCI6MC4wLCJMaW5lVHlwZSI6MCwiUGFyZW50U3R5bGUiOm51bGx9LCJQYXJlbnRTdHlsZSI6bnVsbH0sIkRhdGVGb3JtYXQiOnsiJGlkIjoiMjc0IiwiRm9ybWF0U3RyaW5nIjoiTU1NIGQiLCJTZXBhcmF0b3IiOiIvIiwiVXNlSW50ZXJuYXRpb25hbERhdGVGb3JtYXQiOmZhbHNlLCJEYXRlSXNWaXNpYmxlIjpmYWxzZSwiVGltZUlzVmlzaWJsZSI6ZmFsc2UsIkhvdXJEaWdpdHMiOjEsIkFtUG1EZXNpZ25hdG9yIjoyLCJUcmltMDBNaW51dGVzIjpmYWxzZSwiTGFzdEtub3duVmlzaWJpbGl0eVN0YXRlIjp7IiRpZCI6IjI3NSIsIkRhdGVQYXJ0SXNWaXNpYmxlIjp0cnVlLCJUaW1lUGFydElzVmlzaWJsZSI6ZmFsc2V9fSwiSXNWaXNpYmxlIjp0cnVlLCJQYXJlbnRTdHlsZSI6bnVsbH0sIkluZGV4IjoyLCJTbWFydER1cmF0aW9uQWN0aXZhdGVkIjpmYWxzZSwiRGF0ZUZvcm1hdCI6eyIkcmVmIjoiMjc0In0sIklkIjoiZTY1ZmU1YWYtNWNiOS00Y2FlLWJhMGUtNjdjMzM5NmY2ZDRmIiwiSW1wb3J0SWQiOm51bGwsIlRpdGxlIjoiVU5FU0NPIENvbnZlbnRpb24gY29uY2VybmluZyBccnRoZSBQcm90ZWN0aW9uIG9mIHRoZSBXb3JsZCBDdWx0dXJhbCBhbmQgTmF0dXJhbCBIZXJpdGFnZSAxOTcyIiwiTm90ZSI6bnVsbCwiSHlwZXJsaW5rIjp7IiRpZCI6IjI3NiIsIkFkZHJlc3MiOiIiLCJTdWJBZGRyZXNzIjoiIn0sIklzQ2hhbmdlZCI6ZmFsc2UsIklzTmV3IjpmYWxzZX0sIkluZGV4IjowfSx7IiRpZCI6IjI3NyIsIl9hdHRhY2hlZE1pbGVzdG9uZXMiOltdLCJUYXNrRGVmaW5pdGlvbiI6eyIkaWQiOiIyNzgiLCJHcm91cE5hbWUiOm51bGwsIlN0YXJ0RGF0ZSI6IjE5NjQtMTEtMDFUMDA6MDA6MDBaIiwiRW5kRGF0ZSI6IjE5NjQtMTEtMDRUMjM6NTk6MDBaIiwiUGVyY2VudGFnZUNvbXBsZXRlIjpudWxsLCJTdHlsZSI6eyIkaWQiOiIyNzkiLCJTaGFwZSI6MiwiU2hhcGVUaGlja25lc3MiOjAsIkR1cmF0aW9uRm9ybWF0IjowLCJJbmNsdWRlTm9uV29ya2luZ0RheXNJbkR1cmF0aW9uIjpmYWxzZSwiUGVyY2VudGFnZUNvbXBsZXRlU3R5bGUiOnsiJGlkIjoiMjgwIiwiRm9udFNldHRpbmdzIjp7IiRpZCI6IjI4M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I4MiIsIkxpbmVDb2xvciI6bnVsbCwiTGluZVdlaWdodCI6MC4wLCJMaW5lVHlwZSI6MCwiUGFyZW50U3R5bGUiOm51bGx9LCJQYXJlbnRTdHlsZSI6bnVsbH0sIkR1cmF0aW9uU3R5bGUiOnsiJGlkIjoiMjgzIiwiRm9udFNldHRpbmdzIjp7IiRpZCI6IjI4N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I4NSIsIkxpbmVDb2xvciI6bnVsbCwiTGluZVdlaWdodCI6MC4wLCJMaW5lVHlwZSI6MCwiUGFyZW50U3R5bGUiOm51bGx9LCJQYXJlbnRTdHlsZSI6bnVsbH0sIkhvcml6b250YWxDb25uZWN0b3JTdHlsZSI6eyIkaWQiOiIyODYiLCJMaW5lQ29sb3IiOnsiJHJlZiI6IjIxMyJ9LCJMaW5lV2VpZ2h0IjoxLjAsIkxpbmVUeXBlIjowLCJQYXJlbnRTdHlsZSI6bnVsbH0sIlZlcnRpY2FsQ29ubmVjdG9yU3R5bGUiOnsiJGlkIjoiMjg3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yODgiLCJNYXJnaW4iOnsiJHJlZiI6IjIxOSJ9LCJQYWRkaW5nIjp7IiRyZWYiOiIyMjAifSwiQmFja2dyb3VuZCI6eyIkaWQiOiIyODkiLCJDb2xvciI6eyIkaWQiOiIyOTAiLCJBIjoyNTUsIlIiOjAsIkciOjAsIkIiOjB9fSwiSXNWaXNpYmxlIjp0cnVlLCJXaWR0aCI6MC4wLCJIZWlnaHQiOjEwLjAsIkJvcmRlclN0eWxlIjp7IiRpZCI6IjI5MSIsIkxpbmVDb2xvciI6eyIkaWQiOiIyOTIiLCIkdHlwZSI6Ik5MUkUuQ29tbW9uLkRvbS5Tb2xpZENvbG9yQnJ1c2gsIE5MUkUuQ29tbW9uIiwiQ29sb3IiOnsiJGlkIjoiMjkzIiwiQSI6MjU1LCJSIjoyNTUsIkciOjAsIkIiOjB9fSwiTGluZVdlaWdodCI6MC4wLCJMaW5lVHlwZSI6MCwiUGFyZW50U3R5bGUiOm51bGx9LCJQYXJlbnRTdHlsZSI6bnVsbH0sIlRpdGxlU3R5bGUiOnsiJGlkIjoiMjk0IiwiRm9udFNldHRpbmdzIjp7IiRpZCI6IjI5NSIsIkZvbnRTaXplIjo5LCJGb250TmFtZSI6IkNhbGlicmkiLCJJc0JvbGQiOnRydWUsIklzSXRhbGljIjpmYWxzZSwiSXNVbmRlcmxpbmVkIjpmYWxzZSwiUGFyZW50U3R5bGUiOm51bGx9LCJBdXRvU2l6ZSI6MCwiRm9yZWdyb3VuZCI6eyIkaWQiOiIyOTYiLCJDb2xvciI6eyIkaWQiOiIyOTciLCJBIjoyNTUsIlIiOjAsIkciOjAsIkIiOjB9fSwiTWF4V2lkdGgiOjEwMTguMTgxODE4MTgxODE4NS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yOTgiLCJMaW5lQ29sb3IiOm51bGwsIkxpbmVXZWlnaHQiOjAuMCwiTGluZVR5cGUiOjAsIlBhcmVudFN0eWxlIjpudWxsfSwiUGFyZW50U3R5bGUiOm51bGx9LCJEYXRlU3R5bGUiOnsiJGlkIjoiMjk5IiwiRm9udFNldHRpbmdzIjp7IiRpZCI6IjMwMCIsIkZvbnRTaXplIjoxMCwiRm9udE5hbWUiOiJDYWxpYnJpIiwiSXNCb2xkIjpmYWxzZSwiSXNJdGFsaWMiOmZhbHNlLCJJc1VuZGVybGluZWQiOmZhbHNlLCJQYXJlbnRTdHlsZSI6bnVsbH0sIkF1dG9TaXplIjowLCJGb3JlZ3JvdW5kIjp7IiRpZCI6IjMwMSIsIkNvbG9yIjp7IiRpZCI6IjMwM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MwMyIsIkxpbmVDb2xvciI6bnVsbCwiTGluZVdlaWdodCI6MC4wLCJMaW5lVHlwZSI6MCwiUGFyZW50U3R5bGUiOm51bGx9LCJQYXJlbnRTdHlsZSI6bnVsbH0sIkRhdGVGb3JtYXQiOnsiJGlkIjoiMzA0IiwiRm9ybWF0U3RyaW5nIjoiTU1NIGQiLCJTZXBhcmF0b3IiOiIvIiwiVXNlSW50ZXJuYXRpb25hbERhdGVGb3JtYXQiOmZhbHNlLCJEYXRlSXNWaXNpYmxlIjpmYWxzZSwiVGltZUlzVmlzaWJsZSI6ZmFsc2UsIkhvdXJEaWdpdHMiOjEsIkFtUG1EZXNpZ25hdG9yIjoyLCJUcmltMDBNaW51dGVzIjpmYWxzZSwiTGFzdEtub3duVmlzaWJpbGl0eVN0YXRlIjp7IiRpZCI6IjMwNSIsIkRhdGVQYXJ0SXNWaXNpYmxlIjp0cnVlLCJUaW1lUGFydElzVmlzaWJsZSI6ZmFsc2V9fSwiSXNWaXNpYmxlIjp0cnVlLCJQYXJlbnRTdHlsZSI6bnVsbH0sIkluZGV4IjozLCJTbWFydER1cmF0aW9uQWN0aXZhdGVkIjpmYWxzZSwiRGF0ZUZvcm1hdCI6eyIkcmVmIjoiMzA0In0sIklkIjoiZjhmYjFkYjUtYTg5My00MGUyLWJkMzUtMGY5OGM0OGEyMDNkIiwiSW1wb3J0SWQiOm51bGwsIlRpdGxlIjoiVGhlIFZlbmljZSBDaGFydGVyIDE5NjQiLCJOb3RlIjpudWxsLCJIeXBlcmxpbmsiOnsiJGlkIjoiMzA2IiwiQWRkcmVzcyI6IiIsIlN1YkFkZHJlc3MiOiIifSwiSXNDaGFuZ2VkIjpmYWxzZSwiSXNOZXciOmZhbHNlfSwiSW5kZXgiOjB9LHsiJGlkIjoiMzA3IiwiX2F0dGFjaGVkTWlsZXN0b25lcyI6W10sIlRhc2tEZWZpbml0aW9uIjp7IiRpZCI6IjMwOCIsIkdyb3VwTmFtZSI6bnVsbCwiU3RhcnREYXRlIjoiMTk3NS0wMS0wMVQwMDowMDowMFoiLCJFbmREYXRlIjoiMTk3NS0wMS0wM1QyMzo1OTowMFoiLCJQZXJjZW50YWdlQ29tcGxldGUiOm51bGwsIlN0eWxlIjp7IiRpZCI6IjMwOSIsIlNoYXBlIjoyLCJTaGFwZVRoaWNrbmVzcyI6MCwiRHVyYXRpb25Gb3JtYXQiOjAsIkluY2x1ZGVOb25Xb3JraW5nRGF5c0luRHVyYXRpb24iOmZhbHNlLCJQZXJjZW50YWdlQ29tcGxldGVTdHlsZSI6eyIkaWQiOiIzMTAiLCJGb250U2V0dGluZ3MiOnsiJGlkIjoiMzEx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MzEyIiwiTGluZUNvbG9yIjpudWxsLCJMaW5lV2VpZ2h0IjowLjAsIkxpbmVUeXBlIjowLCJQYXJlbnRTdHlsZSI6bnVsbH0sIlBhcmVudFN0eWxlIjpudWxsfSwiRHVyYXRpb25TdHlsZSI6eyIkaWQiOiIzMTMiLCJGb250U2V0dGluZ3MiOnsiJGlkIjoiMzE0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MzE1IiwiTGluZUNvbG9yIjpudWxsLCJMaW5lV2VpZ2h0IjowLjAsIkxpbmVUeXBlIjowLCJQYXJlbnRTdHlsZSI6bnVsbH0sIlBhcmVudFN0eWxlIjpudWxsfSwiSG9yaXpvbnRhbENvbm5lY3RvclN0eWxlIjp7IiRpZCI6IjMxNiIsIkxpbmVDb2xvciI6eyIkcmVmIjoiMjEzIn0sIkxpbmVXZWlnaHQiOjEuMCwiTGluZVR5cGUiOjAsIlBhcmVudFN0eWxlIjpudWxsfSwiVmVydGljYWxDb25uZWN0b3JTdHlsZSI6eyIkaWQiOiIzMTc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MxOCIsIk1hcmdpbiI6eyIkcmVmIjoiMjE5In0sIlBhZGRpbmciOnsiJHJlZiI6IjIyMCJ9LCJCYWNrZ3JvdW5kIjp7IiRpZCI6IjMxOSIsIkNvbG9yIjp7IiRpZCI6IjMyMCIsIkEiOjI1NSwiUiI6MCwiRyI6MCwiQiI6MH19LCJJc1Zpc2libGUiOnRydWUsIldpZHRoIjowLjAsIkhlaWdodCI6MTAuMCwiQm9yZGVyU3R5bGUiOnsiJGlkIjoiMzIxIiwiTGluZUNvbG9yIjp7IiRpZCI6IjMyMiIsIiR0eXBlIjoiTkxSRS5Db21tb24uRG9tLlNvbGlkQ29sb3JCcnVzaCwgTkxSRS5Db21tb24iLCJDb2xvciI6eyIkaWQiOiIzMjMiLCJBIjoyNTUsIlIiOjI1NSwiRyI6MCwiQiI6MH19LCJMaW5lV2VpZ2h0IjowLjAsIkxpbmVUeXBlIjowLCJQYXJlbnRTdHlsZSI6bnVsbH0sIlBhcmVudFN0eWxlIjpudWxsfSwiVGl0bGVTdHlsZSI6eyIkaWQiOiIzMjQiLCJGb250U2V0dGluZ3MiOnsiJGlkIjoiMzI1IiwiRm9udFNpemUiOjksIkZvbnROYW1lIjoiQ2FsaWJyaSIsIklzQm9sZCI6dHJ1ZSwiSXNJdGFsaWMiOmZhbHNlLCJJc1VuZGVybGluZWQiOmZhbHNlLCJQYXJlbnRTdHlsZSI6bnVsbH0sIkF1dG9TaXplIjowLCJGb3JlZ3JvdW5kIjp7IiRpZCI6IjMyNiIsIkNvbG9yIjp7IiRpZCI6IjMyNyIsIkEiOjI1NSwiUiI6MCwiRyI6MCwiQiI6MH19LCJNYXhXaWR0aCI6MTE0NS40NTQ1NDU0NTQ1NDU1LCJNYXhIZWlnaHQiOiJJbmZpbml0eSIsIlNtYXJ0Rm9yZWdyb3VuZElzQWN0aXZlIjpmYWxzZSwiSG9yaXpvbnRhbEFsaWdubWVudCI6MiwiVmVydGljYWxBbGlnbm1lbnQiOjAsIlNtYXJ0Rm9yZWdyb3VuZCI6bnVsbCwiQmFja2dyb3VuZEZpbGxUeXBlIjowLCJNYXJnaW4iOnsiJHJlZiI6IjIzMCJ9LCJQYWRkaW5nIjp7IiRyZWYiOiIyMzEifSwiQmFja2dyb3VuZCI6eyIkcmVmIjoiMjMyIn0sIklzVmlzaWJsZSI6dHJ1ZSwiV2lkdGgiOjAuMCwiSGVpZ2h0IjowLjAsIkJvcmRlclN0eWxlIjp7IiRpZCI6IjMyOCIsIkxpbmVDb2xvciI6bnVsbCwiTGluZVdlaWdodCI6MC4wLCJMaW5lVHlwZSI6MCwiUGFyZW50U3R5bGUiOm51bGx9LCJQYXJlbnRTdHlsZSI6bnVsbH0sIkRhdGVTdHlsZSI6eyIkaWQiOiIzMjkiLCJGb250U2V0dGluZ3MiOnsiJGlkIjoiMzMwIiwiRm9udFNpemUiOjEwLCJGb250TmFtZSI6IkNhbGlicmkiLCJJc0JvbGQiOmZhbHNlLCJJc0l0YWxpYyI6ZmFsc2UsIklzVW5kZXJsaW5lZCI6ZmFsc2UsIlBhcmVudFN0eWxlIjpudWxsfSwiQXV0b1NpemUiOjAsIkZvcmVncm91bmQiOnsiJGlkIjoiMzMxIiwiQ29sb3IiOnsiJGlkIjoiMzM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MzMzIiwiTGluZUNvbG9yIjpudWxsLCJMaW5lV2VpZ2h0IjowLjAsIkxpbmVUeXBlIjowLCJQYXJlbnRTdHlsZSI6bnVsbH0sIlBhcmVudFN0eWxlIjpudWxsfSwiRGF0ZUZvcm1hdCI6eyIkaWQiOiIzMzQiLCJGb3JtYXRTdHJpbmciOiJNTU0gZCIsIlNlcGFyYXRvciI6Ii8iLCJVc2VJbnRlcm5hdGlvbmFsRGF0ZUZvcm1hdCI6ZmFsc2UsIkRhdGVJc1Zpc2libGUiOmZhbHNlLCJUaW1lSXNWaXNpYmxlIjpmYWxzZSwiSG91ckRpZ2l0cyI6MSwiQW1QbURlc2lnbmF0b3IiOjIsIlRyaW0wME1pbnV0ZXMiOmZhbHNlLCJMYXN0S25vd25WaXNpYmlsaXR5U3RhdGUiOnsiJGlkIjoiMzM1IiwiRGF0ZVBhcnRJc1Zpc2libGUiOnRydWUsIlRpbWVQYXJ0SXNWaXNpYmxlIjpmYWxzZX19LCJJc1Zpc2libGUiOnRydWUsIlBhcmVudFN0eWxlIjpudWxsfSwiSW5kZXgiOjQsIlNtYXJ0RHVyYXRpb25BY3RpdmF0ZWQiOmZhbHNlLCJEYXRlRm9ybWF0Ijp7IiRyZWYiOiIzMzQifSwiSWQiOiI1Nzg5ZGI3ZC0xMWRkLTRkYTktYmJlOC1hNjEyNDY0YzBjNmQiLCJJbXBvcnRJZCI6bnVsbCwiVGl0bGUiOiJFdXJvcGVhbiBDaGFydGVyIG9mIHRoZSBBcmNoaXRlY3R1cmFsIEhlcml0YWdlIDE5NzUiLCJOb3RlIjpudWxsLCJIeXBlcmxpbmsiOnsiJGlkIjoiMzM2IiwiQWRkcmVzcyI6IiIsIlN1YkFkZHJlc3MiOiIifSwiSXNDaGFuZ2VkIjpmYWxzZSwiSXNOZXciOmZhbHNlfSwiSW5kZXgiOjB9LHsiJGlkIjoiMzM3IiwiX2F0dGFjaGVkTWlsZXN0b25lcyI6W10sIlRhc2tEZWZpbml0aW9uIjp7IiRpZCI6IjMzOCIsIkdyb3VwTmFtZSI6bnVsbCwiU3RhcnREYXRlIjoiMTk4MS0xMS0wMVQwMDowMDowMFoiLCJFbmREYXRlIjoiMTk4MS0xMS0wNFQyMzo1OTowMFoiLCJQZXJjZW50YWdlQ29tcGxldGUiOm51bGwsIlN0eWxlIjp7IiRpZCI6IjMzOSIsIlNoYXBlIjoyLCJTaGFwZVRoaWNrbmVzcyI6MCwiRHVyYXRpb25Gb3JtYXQiOjAsIkluY2x1ZGVOb25Xb3JraW5nRGF5c0luRHVyYXRpb24iOmZhbHNlLCJQZXJjZW50YWdlQ29tcGxldGVTdHlsZSI6eyIkaWQiOiIzNDAiLCJGb250U2V0dGluZ3MiOnsiJGlkIjoiMzQx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MzQyIiwiTGluZUNvbG9yIjpudWxsLCJMaW5lV2VpZ2h0IjowLjAsIkxpbmVUeXBlIjowLCJQYXJlbnRTdHlsZSI6bnVsbH0sIlBhcmVudFN0eWxlIjpudWxsfSwiRHVyYXRpb25TdHlsZSI6eyIkaWQiOiIzNDMiLCJGb250U2V0dGluZ3MiOnsiJGlkIjoiMzQ0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MzQ1IiwiTGluZUNvbG9yIjpudWxsLCJMaW5lV2VpZ2h0IjowLjAsIkxpbmVUeXBlIjowLCJQYXJlbnRTdHlsZSI6bnVsbH0sIlBhcmVudFN0eWxlIjpudWxsfSwiSG9yaXpvbnRhbENvbm5lY3RvclN0eWxlIjp7IiRpZCI6IjM0NiIsIkxpbmVDb2xvciI6eyIkcmVmIjoiMjEzIn0sIkxpbmVXZWlnaHQiOjEuMCwiTGluZVR5cGUiOjAsIlBhcmVudFN0eWxlIjpudWxsfSwiVmVydGljYWxDb25uZWN0b3JTdHlsZSI6eyIkaWQiOiIzNDc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M0OCIsIk1hcmdpbiI6eyIkcmVmIjoiMjE5In0sIlBhZGRpbmciOnsiJHJlZiI6IjIyMCJ9LCJCYWNrZ3JvdW5kIjp7IiRpZCI6IjM0OSIsIkNvbG9yIjp7IiRpZCI6IjM1MCIsIkEiOjI1NSwiUiI6MCwiRyI6MCwiQiI6MH19LCJJc1Zpc2libGUiOnRydWUsIldpZHRoIjowLjAsIkhlaWdodCI6MTAuMCwiQm9yZGVyU3R5bGUiOnsiJGlkIjoiMzUxIiwiTGluZUNvbG9yIjp7IiRyZWYiOiIyOTIifSwiTGluZVdlaWdodCI6MC4wLCJMaW5lVHlwZSI6MCwiUGFyZW50U3R5bGUiOm51bGx9LCJQYXJlbnRTdHlsZSI6bnVsbH0sIlRpdGxlU3R5bGUiOnsiJGlkIjoiMzUyIiwiRm9udFNldHRpbmdzIjp7IiRpZCI6IjM1MyIsIkZvbnRTaXplIjo5LCJGb250TmFtZSI6IkNhbGlicmkiLCJJc0JvbGQiOnRydWUsIklzSXRhbGljIjpmYWxzZSwiSXNVbmRlcmxpbmVkIjpmYWxzZSwiUGFyZW50U3R5bGUiOm51bGx9LCJBdXRvU2l6ZSI6MCwiRm9yZWdyb3VuZCI6eyIkaWQiOiIzNTQiLCJDb2xvciI6eyIkaWQiOiIzNTUiLCJBIjoyNTUsIlIiOjAsIkciOjAsIkIiOjB9fSwiTWF4V2lkdGgiOjEwMTguMTgxODE4MTgxODE4NS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zNTYiLCJMaW5lQ29sb3IiOm51bGwsIkxpbmVXZWlnaHQiOjAuMCwiTGluZVR5cGUiOjAsIlBhcmVudFN0eWxlIjpudWxsfSwiUGFyZW50U3R5bGUiOm51bGx9LCJEYXRlU3R5bGUiOnsiJGlkIjoiMzU3IiwiRm9udFNldHRpbmdzIjp7IiRpZCI6IjM1OCIsIkZvbnRTaXplIjoxMCwiRm9udE5hbWUiOiJDYWxpYnJpIiwiSXNCb2xkIjpmYWxzZSwiSXNJdGFsaWMiOmZhbHNlLCJJc1VuZGVybGluZWQiOmZhbHNlLCJQYXJlbnRTdHlsZSI6bnVsbH0sIkF1dG9TaXplIjowLCJGb3JlZ3JvdW5kIjp7IiRpZCI6IjM1OSIsIkNvbG9yIjp7IiRpZCI6IjM2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M2MSIsIkxpbmVDb2xvciI6bnVsbCwiTGluZVdlaWdodCI6MC4wLCJMaW5lVHlwZSI6MCwiUGFyZW50U3R5bGUiOm51bGx9LCJQYXJlbnRTdHlsZSI6bnVsbH0sIkRhdGVGb3JtYXQiOnsiJHJlZiI6IjMwNCJ9LCJJc1Zpc2libGUiOnRydWUsIlBhcmVudFN0eWxlIjpudWxsfSwiSW5kZXgiOjUsIlNtYXJ0RHVyYXRpb25BY3RpdmF0ZWQiOmZhbHNlLCJEYXRlRm9ybWF0Ijp7IiRyZWYiOiIzMDQifSwiSWQiOiIxNGZjZjc1OC04YWVmLTRiNTktYjU5Zi01NDc5ZWEzMTkyYmIiLCJJbXBvcnRJZCI6bnVsbCwiVGl0bGUiOiJUaGUgRmxvcmVuY2UgQ2hhcnRlciAxOTgxIiwiTm90ZSI6bnVsbCwiSHlwZXJsaW5rIjp7IiRpZCI6IjM2MiIsIkFkZHJlc3MiOiIiLCJTdWJBZGRyZXNzIjoiIn0sIklzQ2hhbmdlZCI6ZmFsc2UsIklzTmV3IjpmYWxzZX0sIkluZGV4IjowfSx7IiRpZCI6IjM2MyIsIl9hdHRhY2hlZE1pbGVzdG9uZXMiOltdLCJUYXNrRGVmaW5pdGlvbiI6eyIkaWQiOiIzNjQiLCJHcm91cE5hbWUiOm51bGwsIlN0YXJ0RGF0ZSI6IjE5ODItMDEtMDFUMDA6MDA6MDBaIiwiRW5kRGF0ZSI6IjE5ODItMDEtMDVUMjM6NTk6MDBaIiwiUGVyY2VudGFnZUNvbXBsZXRlIjpudWxsLCJTdHlsZSI6eyIkaWQiOiIzNjUiLCJTaGFwZSI6MiwiU2hhcGVUaGlja25lc3MiOjAsIkR1cmF0aW9uRm9ybWF0IjowLCJJbmNsdWRlTm9uV29ya2luZ0RheXNJbkR1cmF0aW9uIjpmYWxzZSwiUGVyY2VudGFnZUNvbXBsZXRlU3R5bGUiOnsiJGlkIjoiMzY2IiwiRm9udFNldHRpbmdzIjp7IiRpZCI6IjM2Ny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M2OCIsIkxpbmVDb2xvciI6bnVsbCwiTGluZVdlaWdodCI6MC4wLCJMaW5lVHlwZSI6MCwiUGFyZW50U3R5bGUiOm51bGx9LCJQYXJlbnRTdHlsZSI6bnVsbH0sIkR1cmF0aW9uU3R5bGUiOnsiJGlkIjoiMzY5IiwiRm9udFNldHRpbmdzIjp7IiRpZCI6IjM3M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M3MSIsIkxpbmVDb2xvciI6bnVsbCwiTGluZVdlaWdodCI6MC4wLCJMaW5lVHlwZSI6MCwiUGFyZW50U3R5bGUiOm51bGx9LCJQYXJlbnRTdHlsZSI6bnVsbH0sIkhvcml6b250YWxDb25uZWN0b3JTdHlsZSI6eyIkaWQiOiIzNzIiLCJMaW5lQ29sb3IiOnsiJHJlZiI6IjIxMyJ9LCJMaW5lV2VpZ2h0IjoxLjAsIkxpbmVUeXBlIjowLCJQYXJlbnRTdHlsZSI6bnVsbH0sIlZlcnRpY2FsQ29ubmVjdG9yU3R5bGUiOnsiJGlkIjoiMzcz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zNzQiLCJNYXJnaW4iOnsiJHJlZiI6IjIxOSJ9LCJQYWRkaW5nIjp7IiRyZWYiOiIyMjAifSwiQmFja2dyb3VuZCI6eyIkaWQiOiIzNzUiLCJDb2xvciI6eyIkaWQiOiIzNzYiLCJBIjoyNTUsIlIiOjAsIkciOjAsIkIiOjB9fSwiSXNWaXNpYmxlIjp0cnVlLCJXaWR0aCI6MC4wLCJIZWlnaHQiOjEwLjAsIkJvcmRlclN0eWxlIjp7IiRpZCI6IjM3NyIsIkxpbmVDb2xvciI6eyIkcmVmIjoiMjkyIn0sIkxpbmVXZWlnaHQiOjAuMCwiTGluZVR5cGUiOjAsIlBhcmVudFN0eWxlIjpudWxsfSwiUGFyZW50U3R5bGUiOm51bGx9LCJUaXRsZVN0eWxlIjp7IiRpZCI6IjM3OCIsIkZvbnRTZXR0aW5ncyI6eyIkaWQiOiIzNzkiLCJGb250U2l6ZSI6OSwiRm9udE5hbWUiOiJDYWxpYnJpIiwiSXNCb2xkIjp0cnVlLCJJc0l0YWxpYyI6ZmFsc2UsIklzVW5kZXJsaW5lZCI6ZmFsc2UsIlBhcmVudFN0eWxlIjpudWxsfSwiQXV0b1NpemUiOjAsIkZvcmVncm91bmQiOnsiJGlkIjoiMzgwIiwiQ29sb3IiOnsiJGlkIjoiMzgxIiwiQSI6MjU1LCJSIjowLCJHIjowLCJCIjowfX0sIk1heFdpZHRoIjoxMDE4LjE4MTgxODE4MTgxODI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MzgyIiwiTGluZUNvbG9yIjpudWxsLCJMaW5lV2VpZ2h0IjowLjAsIkxpbmVUeXBlIjowLCJQYXJlbnRTdHlsZSI6bnVsbH0sIlBhcmVudFN0eWxlIjpudWxsfSwiRGF0ZVN0eWxlIjp7IiRpZCI6IjM4MyIsIkZvbnRTZXR0aW5ncyI6eyIkaWQiOiIzODQiLCJGb250U2l6ZSI6MTAsIkZvbnROYW1lIjoiQ2FsaWJyaSIsIklzQm9sZCI6ZmFsc2UsIklzSXRhbGljIjpmYWxzZSwiSXNVbmRlcmxpbmVkIjpmYWxzZSwiUGFyZW50U3R5bGUiOm51bGx9LCJBdXRvU2l6ZSI6MCwiRm9yZWdyb3VuZCI6eyIkaWQiOiIzODUiLCJDb2xvciI6eyIkaWQiOiIzODY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zODciLCJMaW5lQ29sb3IiOm51bGwsIkxpbmVXZWlnaHQiOjAuMCwiTGluZVR5cGUiOjAsIlBhcmVudFN0eWxlIjpudWxsfSwiUGFyZW50U3R5bGUiOm51bGx9LCJEYXRlRm9ybWF0Ijp7IiRyZWYiOiIzMDQifSwiSXNWaXNpYmxlIjp0cnVlLCJQYXJlbnRTdHlsZSI6bnVsbH0sIkluZGV4Ijo2LCJTbWFydER1cmF0aW9uQWN0aXZhdGVkIjpmYWxzZSwiRGF0ZUZvcm1hdCI6eyIkcmVmIjoiMzA0In0sIklkIjoiOTNmMGU1YTItYzQ0Yi00Yjk2LTgyNzYtYjA1NzVmZjk2YjFkIiwiSW1wb3J0SWQiOm51bGwsIlRpdGxlIjoiRGVjbGFyYXRpb24gb2YgRHJlc2RlbiAxOTgyIiwiTm90ZSI6bnVsbCwiSHlwZXJsaW5rIjp7IiRpZCI6IjM4OCIsIkFkZHJlc3MiOiIiLCJTdWJBZGRyZXNzIjoiIn0sIklzQ2hhbmdlZCI6ZmFsc2UsIklzTmV3IjpmYWxzZX0sIkluZGV4IjowfSx7IiRpZCI6IjM4OSIsIl9hdHRhY2hlZE1pbGVzdG9uZXMiOltdLCJUYXNrRGVmaW5pdGlvbiI6eyIkaWQiOiIzOTAiLCJHcm91cE5hbWUiOm51bGwsIlN0YXJ0RGF0ZSI6IjE5ODItMDEtMDFUMDA6MDA6MDBaIiwiRW5kRGF0ZSI6IjE5ODItMDEtMDVUMjM6NTk6MDBaIiwiUGVyY2VudGFnZUNvbXBsZXRlIjpudWxsLCJTdHlsZSI6eyIkaWQiOiIzOTEiLCJTaGFwZSI6MiwiU2hhcGVUaGlja25lc3MiOjAsIkR1cmF0aW9uRm9ybWF0IjowLCJJbmNsdWRlTm9uV29ya2luZ0RheXNJbkR1cmF0aW9uIjpmYWxzZSwiUGVyY2VudGFnZUNvbXBsZXRlU3R5bGUiOnsiJGlkIjoiMzkyIiwiRm9udFNldHRpbmdzIjp7IiRpZCI6IjM5My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M5NCIsIkxpbmVDb2xvciI6bnVsbCwiTGluZVdlaWdodCI6MC4wLCJMaW5lVHlwZSI6MCwiUGFyZW50U3R5bGUiOm51bGx9LCJQYXJlbnRTdHlsZSI6bnVsbH0sIkR1cmF0aW9uU3R5bGUiOnsiJGlkIjoiMzk1IiwiRm9udFNldHRpbmdzIjp7IiRpZCI6IjM5Ni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M5NyIsIkxpbmVDb2xvciI6bnVsbCwiTGluZVdlaWdodCI6MC4wLCJMaW5lVHlwZSI6MCwiUGFyZW50U3R5bGUiOm51bGx9LCJQYXJlbnRTdHlsZSI6bnVsbH0sIkhvcml6b250YWxDb25uZWN0b3JTdHlsZSI6eyIkaWQiOiIzOTgiLCJMaW5lQ29sb3IiOnsiJHJlZiI6IjIxMyJ9LCJMaW5lV2VpZ2h0IjoxLjAsIkxpbmVUeXBlIjowLCJQYXJlbnRTdHlsZSI6bnVsbH0sIlZlcnRpY2FsQ29ubmVjdG9yU3R5bGUiOnsiJGlkIjoiMzk5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0MDAiLCJNYXJnaW4iOnsiJHJlZiI6IjIxOSJ9LCJQYWRkaW5nIjp7IiRyZWYiOiIyMjAifSwiQmFja2dyb3VuZCI6eyIkaWQiOiI0MDEiLCJDb2xvciI6eyIkaWQiOiI0MDIiLCJBIjoyNTUsIlIiOjAsIkciOjAsIkIiOjB9fSwiSXNWaXNpYmxlIjp0cnVlLCJXaWR0aCI6MC4wLCJIZWlnaHQiOjEwLjAsIkJvcmRlclN0eWxlIjp7IiRpZCI6IjQwMyIsIkxpbmVDb2xvciI6eyIkcmVmIjoiMjkyIn0sIkxpbmVXZWlnaHQiOjAuMCwiTGluZVR5cGUiOjAsIlBhcmVudFN0eWxlIjpudWxsfSwiUGFyZW50U3R5bGUiOm51bGx9LCJUaXRsZVN0eWxlIjp7IiRpZCI6IjQwNCIsIkZvbnRTZXR0aW5ncyI6eyIkaWQiOiI0MDUiLCJGb250U2l6ZSI6OSwiRm9udE5hbWUiOiJDYWxpYnJpIiwiSXNCb2xkIjp0cnVlLCJJc0l0YWxpYyI6ZmFsc2UsIklzVW5kZXJsaW5lZCI6ZmFsc2UsIlBhcmVudFN0eWxlIjpudWxsfSwiQXV0b1NpemUiOjAsIkZvcmVncm91bmQiOnsiJGlkIjoiNDA2IiwiQ29sb3IiOnsiJGlkIjoiNDA3IiwiQSI6MjU1LCJSIjowLCJHIjowLCJCIjowfX0sIk1heFdpZHRoIjoxMDE4LjE4MTgxODE4MTgxODI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NDA4IiwiTGluZUNvbG9yIjpudWxsLCJMaW5lV2VpZ2h0IjowLjAsIkxpbmVUeXBlIjowLCJQYXJlbnRTdHlsZSI6bnVsbH0sIlBhcmVudFN0eWxlIjpudWxsfSwiRGF0ZVN0eWxlIjp7IiRpZCI6IjQwOSIsIkZvbnRTZXR0aW5ncyI6eyIkaWQiOiI0MTAiLCJGb250U2l6ZSI6MTAsIkZvbnROYW1lIjoiQ2FsaWJyaSIsIklzQm9sZCI6ZmFsc2UsIklzSXRhbGljIjpmYWxzZSwiSXNVbmRlcmxpbmVkIjpmYWxzZSwiUGFyZW50U3R5bGUiOm51bGx9LCJBdXRvU2l6ZSI6MCwiRm9yZWdyb3VuZCI6eyIkaWQiOiI0MTEiLCJDb2xvciI6eyIkaWQiOiI0MT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0MTMiLCJMaW5lQ29sb3IiOm51bGwsIkxpbmVXZWlnaHQiOjAuMCwiTGluZVR5cGUiOjAsIlBhcmVudFN0eWxlIjpudWxsfSwiUGFyZW50U3R5bGUiOm51bGx9LCJEYXRlRm9ybWF0Ijp7IiRyZWYiOiIzMDQifSwiSXNWaXNpYmxlIjp0cnVlLCJQYXJlbnRTdHlsZSI6bnVsbH0sIkluZGV4Ijo3LCJTbWFydER1cmF0aW9uQWN0aXZhdGVkIjpmYWxzZSwiRGF0ZUZvcm1hdCI6eyIkcmVmIjoiMzA0In0sIklkIjoiNTU1NGI0YmMtOTVjNy00MTlhLTllMTQtZjA4YzFjZTIxYzk5IiwiSW1wb3J0SWQiOm51bGwsIlRpdGxlIjoiRGVjbGFyYXRpb24gb2YgVGxheGNhbGEgMTk4MiIsIk5vdGUiOm51bGwsIkh5cGVybGluayI6eyIkaWQiOiI0MTQiLCJBZGRyZXNzIjoiIiwiU3ViQWRkcmVzcyI6IiJ9LCJJc0NoYW5nZWQiOmZhbHNlLCJJc05ldyI6ZmFsc2V9LCJJbmRleCI6MH0seyIkaWQiOiI0MTUiLCJfYXR0YWNoZWRNaWxlc3RvbmVzIjpbXSwiVGFza0RlZmluaXRpb24iOnsiJGlkIjoiNDE2IiwiR3JvdXBOYW1lIjpudWxsLCJTdGFydERhdGUiOiIxOTg3LTExLTAxVDAwOjAwOjAwWiIsIkVuZERhdGUiOiIxOTg3LTExLTA0VDIzOjU5OjAwWiIsIlBlcmNlbnRhZ2VDb21wbGV0ZSI6bnVsbCwiU3R5bGUiOnsiJGlkIjoiNDE3IiwiU2hhcGUiOjIsIlNoYXBlVGhpY2tuZXNzIjowLCJEdXJhdGlvbkZvcm1hdCI6MCwiSW5jbHVkZU5vbldvcmtpbmdEYXlzSW5EdXJhdGlvbiI6ZmFsc2UsIlBlcmNlbnRhZ2VDb21wbGV0ZVN0eWxlIjp7IiRpZCI6IjQxOCIsIkZvbnRTZXR0aW5ncyI6eyIkaWQiOiI0MTkiLCJGb250U2l6ZSI6MTAsIkZvbnROYW1lIjoiQ2FsaWJyaSIsIklzQm9sZCI6ZmFsc2UsIklzSXRhbGljIjpmYWxzZSwiSXNVbmRlcmxpbmVkIjpmYWxzZSwiUGFyZW50U3R5bGUiOm51bGx9LCJBdXRvU2l6ZSI6MCwiRm9yZWdyb3VuZCI6eyIkcmVmIjoiMjUwIn0sIk1heFdpZHRoIjoyMDAuMCwiTWF4SGVpZ2h0IjoiSW5maW5pdHkiLCJTbWFydEZvcmVncm91bmRJc0FjdGl2ZSI6ZmFsc2UsIkhvcml6b250YWxBbGlnbm1lbnQiOjAsIlZlcnRpY2FsQWxpZ25tZW50IjowLCJTbWFydEZvcmVncm91bmQiOm51bGwsIkJhY2tncm91bmRGaWxsVHlwZSI6MCwiTWFyZ2luIjp7IiRyZWYiOiIxOTkifSwiUGFkZGluZyI6eyIkcmVmIjoiMjAwIn0sIkJhY2tncm91bmQiOnsiJHJlZiI6IjIwMSJ9LCJJc1Zpc2libGUiOnRydWUsIldpZHRoIjowLjAsIkhlaWdodCI6MC4wLCJCb3JkZXJTdHlsZSI6eyIkaWQiOiI0MjAiLCJMaW5lQ29sb3IiOm51bGwsIkxpbmVXZWlnaHQiOjAuMCwiTGluZVR5cGUiOjAsIlBhcmVudFN0eWxlIjpudWxsfSwiUGFyZW50U3R5bGUiOm51bGx9LCJEdXJhdGlvblN0eWxlIjp7IiRpZCI6IjQyMSIsIkZvbnRTZXR0aW5ncyI6eyIkaWQiOiI0MjIiLCJGb250U2l6ZSI6MTAsIkZvbnROYW1lIjoiQ2FsaWJyaSIsIklzQm9sZCI6ZmFsc2UsIklzSXRhbGljIjpmYWxzZSwiSXNVbmRlcmxpbmVkIjpmYWxzZSwiUGFyZW50U3R5bGUiOm51bGx9LCJBdXRvU2l6ZSI6MCwiRm9yZWdyb3VuZCI6eyIkcmVmIjoiMjA2In0sIk1heFdpZHRoIjoyMDAuMCwiTWF4SGVpZ2h0IjoiSW5maW5pdHkiLCJTbWFydEZvcmVncm91bmRJc0FjdGl2ZSI6ZmFsc2UsIkhvcml6b250YWxBbGlnbm1lbnQiOjAsIlZlcnRpY2FsQWxpZ25tZW50IjowLCJTbWFydEZvcmVncm91bmQiOm51bGwsIkJhY2tncm91bmRGaWxsVHlwZSI6MCwiTWFyZ2luIjp7IiRyZWYiOiIyMDgifSwiUGFkZGluZyI6eyIkcmVmIjoiMjA5In0sIkJhY2tncm91bmQiOnsiJHJlZiI6IjIxMCJ9LCJJc1Zpc2libGUiOnRydWUsIldpZHRoIjowLjAsIkhlaWdodCI6MC4wLCJCb3JkZXJTdHlsZSI6eyIkaWQiOiI0MjMiLCJMaW5lQ29sb3IiOm51bGwsIkxpbmVXZWlnaHQiOjAuMCwiTGluZVR5cGUiOjAsIlBhcmVudFN0eWxlIjpudWxsfSwiUGFyZW50U3R5bGUiOm51bGx9LCJIb3Jpem9udGFsQ29ubmVjdG9yU3R5bGUiOnsiJGlkIjoiNDI0IiwiTGluZUNvbG9yIjp7IiRyZWYiOiIyMTMifSwiTGluZVdlaWdodCI6MS4wLCJMaW5lVHlwZSI6MCwiUGFyZW50U3R5bGUiOm51bGx9LCJWZXJ0aWNhbENvbm5lY3RvclN0eWxlIjp7IiRpZCI6IjQyNSIsIkxpbmVDb2xvciI6eyIkcmVmIjoiMjE2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NDI2IiwiTWFyZ2luIjp7IiRyZWYiOiIyMTkifSwiUGFkZGluZyI6eyIkcmVmIjoiMjIwIn0sIkJhY2tncm91bmQiOnsiJGlkIjoiNDI3IiwiQ29sb3IiOnsiJGlkIjoiNDI4IiwiQSI6MjU1LCJSIjowLCJHIjowLCJCIjowfX0sIklzVmlzaWJsZSI6dHJ1ZSwiV2lkdGgiOjAuMCwiSGVpZ2h0IjoxMC4wLCJCb3JkZXJTdHlsZSI6eyIkaWQiOiI0MjkiLCJMaW5lQ29sb3IiOnsiJHJlZiI6IjI5MiJ9LCJMaW5lV2VpZ2h0IjowLjAsIkxpbmVUeXBlIjowLCJQYXJlbnRTdHlsZSI6bnVsbH0sIlBhcmVudFN0eWxlIjpudWxsfSwiVGl0bGVTdHlsZSI6eyIkaWQiOiI0MzAiLCJGb250U2V0dGluZ3MiOnsiJGlkIjoiNDMxIiwiRm9udFNpemUiOjksIkZvbnROYW1lIjoiQ2FsaWJyaSIsIklzQm9sZCI6dHJ1ZSwiSXNJdGFsaWMiOmZhbHNlLCJJc1VuZGVybGluZWQiOmZhbHNlLCJQYXJlbnRTdHlsZSI6bnVsbH0sIkF1dG9TaXplIjowLCJGb3JlZ3JvdW5kIjp7IiRpZCI6IjQzMiIsIkNvbG9yIjp7IiRpZCI6IjQzMyIsIkEiOjI1NSwiUiI6MCwiRyI6MCwiQiI6MH19LCJNYXhXaWR0aCI6MTAxOC4xODE4MTgxODE4MTg1LCJNYXhIZWlnaHQiOiJJbmZpbml0eSIsIlNtYXJ0Rm9yZWdyb3VuZElzQWN0aXZlIjpmYWxzZSwiSG9yaXpvbnRhbEFsaWdubWVudCI6MiwiVmVydGljYWxBbGlnbm1lbnQiOjAsIlNtYXJ0Rm9yZWdyb3VuZCI6bnVsbCwiQmFja2dyb3VuZEZpbGxUeXBlIjowLCJNYXJnaW4iOnsiJHJlZiI6IjIzMCJ9LCJQYWRkaW5nIjp7IiRyZWYiOiIyMzEifSwiQmFja2dyb3VuZCI6eyIkcmVmIjoiMjMyIn0sIklzVmlzaWJsZSI6dHJ1ZSwiV2lkdGgiOjAuMCwiSGVpZ2h0IjowLjAsIkJvcmRlclN0eWxlIjp7IiRpZCI6IjQzNCIsIkxpbmVDb2xvciI6bnVsbCwiTGluZVdlaWdodCI6MC4wLCJMaW5lVHlwZSI6MCwiUGFyZW50U3R5bGUiOm51bGx9LCJQYXJlbnRTdHlsZSI6bnVsbH0sIkRhdGVTdHlsZSI6eyIkaWQiOiI0MzUiLCJGb250U2V0dGluZ3MiOnsiJGlkIjoiNDM2IiwiRm9udFNpemUiOjEwLCJGb250TmFtZSI6IkNhbGlicmkiLCJJc0JvbGQiOmZhbHNlLCJJc0l0YWxpYyI6ZmFsc2UsIklzVW5kZXJsaW5lZCI6ZmFsc2UsIlBhcmVudFN0eWxlIjpudWxsfSwiQXV0b1NpemUiOjAsIkZvcmVncm91bmQiOnsiJGlkIjoiNDM3IiwiQ29sb3IiOnsiJGlkIjoiNDM4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NDM5IiwiTGluZUNvbG9yIjpudWxsLCJMaW5lV2VpZ2h0IjowLjAsIkxpbmVUeXBlIjowLCJQYXJlbnRTdHlsZSI6bnVsbH0sIlBhcmVudFN0eWxlIjpudWxsfSwiRGF0ZUZvcm1hdCI6eyIkcmVmIjoiMzA0In0sIklzVmlzaWJsZSI6dHJ1ZSwiUGFyZW50U3R5bGUiOm51bGx9LCJJbmRleCI6OCwiU21hcnREdXJhdGlvbkFjdGl2YXRlZCI6ZmFsc2UsIkRhdGVGb3JtYXQiOnsiJHJlZiI6IjMwNCJ9LCJJZCI6ImViMDYxZjU0LTA0YzItNDg1NS04YmY0LWY3MTI4MjM3MTNjNCIsIkltcG9ydElkIjpudWxsLCJUaXRsZSI6Ildhc2hpbmd0b24gQ2hhcnRlciAxOTg3IiwiTm90ZSI6bnVsbCwiSHlwZXJsaW5rIjp7IiRpZCI6IjQ0MCIsIkFkZHJlc3MiOiIiLCJTdWJBZGRyZXNzIjoiIn0sIklzQ2hhbmdlZCI6ZmFsc2UsIklzTmV3IjpmYWxzZX0sIkluZGV4IjowfSx7IiRpZCI6IjQ0MSIsIl9hdHRhY2hlZE1pbGVzdG9uZXMiOltdLCJUYXNrRGVmaW5pdGlvbiI6eyIkaWQiOiI0NDIiLCJHcm91cE5hbWUiOm51bGwsIlN0YXJ0RGF0ZSI6IjE5OTAtMTEtMDFUMDA6MDA6MDBaIiwiRW5kRGF0ZSI6IjE5OTAtMTEtMDVUMjM6NTk6MDBaIiwiUGVyY2VudGFnZUNvbXBsZXRlIjpudWxsLCJTdHlsZSI6eyIkaWQiOiI0NDMiLCJTaGFwZSI6MiwiU2hhcGVUaGlja25lc3MiOjAsIkR1cmF0aW9uRm9ybWF0IjowLCJJbmNsdWRlTm9uV29ya2luZ0RheXNJbkR1cmF0aW9uIjpmYWxzZSwiUGVyY2VudGFnZUNvbXBsZXRlU3R5bGUiOnsiJGlkIjoiNDQ0IiwiRm9udFNldHRpbmdzIjp7IiRpZCI6IjQ0N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Q0NiIsIkxpbmVDb2xvciI6bnVsbCwiTGluZVdlaWdodCI6MC4wLCJMaW5lVHlwZSI6MCwiUGFyZW50U3R5bGUiOm51bGx9LCJQYXJlbnRTdHlsZSI6bnVsbH0sIkR1cmF0aW9uU3R5bGUiOnsiJGlkIjoiNDQ3IiwiRm9udFNldHRpbmdzIjp7IiRpZCI6IjQ0O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Q0OSIsIkxpbmVDb2xvciI6bnVsbCwiTGluZVdlaWdodCI6MC4wLCJMaW5lVHlwZSI6MCwiUGFyZW50U3R5bGUiOm51bGx9LCJQYXJlbnRTdHlsZSI6bnVsbH0sIkhvcml6b250YWxDb25uZWN0b3JTdHlsZSI6eyIkaWQiOiI0NTAiLCJMaW5lQ29sb3IiOnsiJHJlZiI6IjIxMyJ9LCJMaW5lV2VpZ2h0IjoxLjAsIkxpbmVUeXBlIjowLCJQYXJlbnRTdHlsZSI6bnVsbH0sIlZlcnRpY2FsQ29ubmVjdG9yU3R5bGUiOnsiJGlkIjoiNDUx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0NTIiLCJNYXJnaW4iOnsiJHJlZiI6IjIxOSJ9LCJQYWRkaW5nIjp7IiRyZWYiOiIyMjAifSwiQmFja2dyb3VuZCI6eyIkaWQiOiI0NTMiLCJDb2xvciI6eyIkaWQiOiI0NTQiLCJBIjoyNTUsIlIiOjAsIkciOjAsIkIiOjB9fSwiSXNWaXNpYmxlIjp0cnVlLCJXaWR0aCI6MC4wLCJIZWlnaHQiOjEwLjAsIkJvcmRlclN0eWxlIjp7IiRpZCI6IjQ1NSIsIkxpbmVDb2xvciI6eyIkcmVmIjoiMjkyIn0sIkxpbmVXZWlnaHQiOjAuMCwiTGluZVR5cGUiOjAsIlBhcmVudFN0eWxlIjpudWxsfSwiUGFyZW50U3R5bGUiOm51bGx9LCJUaXRsZVN0eWxlIjp7IiRpZCI6IjQ1NiIsIkZvbnRTZXR0aW5ncyI6eyIkaWQiOiI0NTciLCJGb250U2l6ZSI6OSwiRm9udE5hbWUiOiJDYWxpYnJpIiwiSXNCb2xkIjp0cnVlLCJJc0l0YWxpYyI6ZmFsc2UsIklzVW5kZXJsaW5lZCI6ZmFsc2UsIlBhcmVudFN0eWxlIjpudWxsfSwiQXV0b1NpemUiOjAsIkZvcmVncm91bmQiOnsiJGlkIjoiNDU4IiwiQ29sb3IiOnsiJGlkIjoiNDU5IiwiQSI6MjU1LCJSIjowLCJHIjowLCJCIjowfX0sIk1heFdpZHRoIjoxMDE4LjE4MTgxODE4MTgxODU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NDYwIiwiTGluZUNvbG9yIjpudWxsLCJMaW5lV2VpZ2h0IjowLjAsIkxpbmVUeXBlIjowLCJQYXJlbnRTdHlsZSI6bnVsbH0sIlBhcmVudFN0eWxlIjpudWxsfSwiRGF0ZVN0eWxlIjp7IiRpZCI6IjQ2MSIsIkZvbnRTZXR0aW5ncyI6eyIkaWQiOiI0NjIiLCJGb250U2l6ZSI6MTAsIkZvbnROYW1lIjoiQ2FsaWJyaSIsIklzQm9sZCI6ZmFsc2UsIklzSXRhbGljIjpmYWxzZSwiSXNVbmRlcmxpbmVkIjpmYWxzZSwiUGFyZW50U3R5bGUiOm51bGx9LCJBdXRvU2l6ZSI6MCwiRm9yZWdyb3VuZCI6eyIkaWQiOiI0NjMiLCJDb2xvciI6eyIkaWQiOiI0NjQ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0NjUiLCJMaW5lQ29sb3IiOm51bGwsIkxpbmVXZWlnaHQiOjAuMCwiTGluZVR5cGUiOjAsIlBhcmVudFN0eWxlIjpudWxsfSwiUGFyZW50U3R5bGUiOm51bGx9LCJEYXRlRm9ybWF0Ijp7IiRyZWYiOiIzMDQifSwiSXNWaXNpYmxlIjp0cnVlLCJQYXJlbnRTdHlsZSI6bnVsbH0sIkluZGV4Ijo5LCJTbWFydER1cmF0aW9uQWN0aXZhdGVkIjpmYWxzZSwiRGF0ZUZvcm1hdCI6eyIkcmVmIjoiMzA0In0sIklkIjoiZjVjMmU2NzctYThhZS00YjNmLWFhOWEtM2I2ZWE0NmNjM2U2IiwiSW1wb3J0SWQiOm51bGwsIlRpdGxlIjoiTGF1c2FubmUgQ2hhcnRlciAxOTkwIiwiTm90ZSI6bnVsbCwiSHlwZXJsaW5rIjp7IiRpZCI6IjQ2NiIsIkFkZHJlc3MiOiIiLCJTdWJBZGRyZXNzIjoiIn0sIklzQ2hhbmdlZCI6ZmFsc2UsIklzTmV3IjpmYWxzZX0sIkluZGV4IjowfSx7IiRpZCI6IjQ2NyIsIl9hdHRhY2hlZE1pbGVzdG9uZXMiOltdLCJUYXNrRGVmaW5pdGlvbiI6eyIkaWQiOiI0NjgiLCJHcm91cE5hbWUiOm51bGwsIlN0YXJ0RGF0ZSI6IjE5OTQtMDEtMDFUMDA6MDA6MDBaIiwiRW5kRGF0ZSI6IjE5OTQtMDEtMDVUMjM6NTk6MDBaIiwiUGVyY2VudGFnZUNvbXBsZXRlIjpudWxsLCJTdHlsZSI6eyIkaWQiOiI0NjkiLCJTaGFwZSI6MiwiU2hhcGVUaGlja25lc3MiOjAsIkR1cmF0aW9uRm9ybWF0IjowLCJJbmNsdWRlTm9uV29ya2luZ0RheXNJbkR1cmF0aW9uIjpmYWxzZSwiUGVyY2VudGFnZUNvbXBsZXRlU3R5bGUiOnsiJGlkIjoiNDcwIiwiRm9udFNldHRpbmdzIjp7IiRpZCI6IjQ3M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Q3MiIsIkxpbmVDb2xvciI6bnVsbCwiTGluZVdlaWdodCI6MC4wLCJMaW5lVHlwZSI6MCwiUGFyZW50U3R5bGUiOm51bGx9LCJQYXJlbnRTdHlsZSI6bnVsbH0sIkR1cmF0aW9uU3R5bGUiOnsiJGlkIjoiNDczIiwiRm9udFNldHRpbmdzIjp7IiRpZCI6IjQ3N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Q3NSIsIkxpbmVDb2xvciI6bnVsbCwiTGluZVdlaWdodCI6MC4wLCJMaW5lVHlwZSI6MCwiUGFyZW50U3R5bGUiOm51bGx9LCJQYXJlbnRTdHlsZSI6bnVsbH0sIkhvcml6b250YWxDb25uZWN0b3JTdHlsZSI6eyIkaWQiOiI0NzYiLCJMaW5lQ29sb3IiOnsiJHJlZiI6IjIxMyJ9LCJMaW5lV2VpZ2h0IjoxLjAsIkxpbmVUeXBlIjowLCJQYXJlbnRTdHlsZSI6bnVsbH0sIlZlcnRpY2FsQ29ubmVjdG9yU3R5bGUiOnsiJGlkIjoiNDc3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0NzgiLCJNYXJnaW4iOnsiJHJlZiI6IjIxOSJ9LCJQYWRkaW5nIjp7IiRyZWYiOiIyMjAifSwiQmFja2dyb3VuZCI6eyIkaWQiOiI0NzkiLCJDb2xvciI6eyIkaWQiOiI0ODAiLCJBIjoyNTUsIlIiOjAsIkciOjAsIkIiOjB9fSwiSXNWaXNpYmxlIjp0cnVlLCJXaWR0aCI6MC4wLCJIZWlnaHQiOjEwLjAsIkJvcmRlclN0eWxlIjp7IiRpZCI6IjQ4MSIsIkxpbmVDb2xvciI6eyIkcmVmIjoiMjkyIn0sIkxpbmVXZWlnaHQiOjAuMCwiTGluZVR5cGUiOjAsIlBhcmVudFN0eWxlIjpudWxsfSwiUGFyZW50U3R5bGUiOm51bGx9LCJUaXRsZVN0eWxlIjp7IiRpZCI6IjQ4MiIsIkZvbnRTZXR0aW5ncyI6eyIkaWQiOiI0ODMiLCJGb250U2l6ZSI6OSwiRm9udE5hbWUiOiJDYWxpYnJpIiwiSXNCb2xkIjp0cnVlLCJJc0l0YWxpYyI6ZmFsc2UsIklzVW5kZXJsaW5lZCI6ZmFsc2UsIlBhcmVudFN0eWxlIjpudWxsfSwiQXV0b1NpemUiOjAsIkZvcmVncm91bmQiOnsiJGlkIjoiNDg0IiwiQ29sb3IiOnsiJGlkIjoiNDg1IiwiQSI6MjU1LCJSIjowLCJHIjowLCJCIjowfX0sIk1heFdpZHRoIjo4MTQuNTQ1NDU0NTQ1NDU0NjI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NDg2IiwiTGluZUNvbG9yIjpudWxsLCJMaW5lV2VpZ2h0IjowLjAsIkxpbmVUeXBlIjowLCJQYXJlbnRTdHlsZSI6bnVsbH0sIlBhcmVudFN0eWxlIjpudWxsfSwiRGF0ZVN0eWxlIjp7IiRpZCI6IjQ4NyIsIkZvbnRTZXR0aW5ncyI6eyIkaWQiOiI0ODgiLCJGb250U2l6ZSI6MTAsIkZvbnROYW1lIjoiQ2FsaWJyaSIsIklzQm9sZCI6ZmFsc2UsIklzSXRhbGljIjpmYWxzZSwiSXNVbmRlcmxpbmVkIjpmYWxzZSwiUGFyZW50U3R5bGUiOm51bGx9LCJBdXRvU2l6ZSI6MCwiRm9yZWdyb3VuZCI6eyIkaWQiOiI0ODkiLCJDb2xvciI6eyIkaWQiOiI0OTA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0OTEiLCJMaW5lQ29sb3IiOm51bGwsIkxpbmVXZWlnaHQiOjAuMCwiTGluZVR5cGUiOjAsIlBhcmVudFN0eWxlIjpudWxsfSwiUGFyZW50U3R5bGUiOm51bGx9LCJEYXRlRm9ybWF0Ijp7IiRyZWYiOiIzMDQifSwiSXNWaXNpYmxlIjp0cnVlLCJQYXJlbnRTdHlsZSI6bnVsbH0sIkluZGV4IjoxMCwiU21hcnREdXJhdGlvbkFjdGl2YXRlZCI6ZmFsc2UsIkRhdGVGb3JtYXQiOnsiJHJlZiI6IjMwNCJ9LCJJZCI6IjVjNzRlZjg4LTA2OTgtNDhmNS1hMGE0LTEwYjllMDNhOGEwMSIsIkltcG9ydElkIjpudWxsLCJUaXRsZSI6IlRoZSBOYXJhIERvY3VtZW50IG9mIEF1dGhlbnRpY2l0eSAxOTk0IiwiTm90ZSI6bnVsbCwiSHlwZXJsaW5rIjp7IiRpZCI6IjQ5MiIsIkFkZHJlc3MiOiIiLCJTdWJBZGRyZXNzIjoiIn0sIklzQ2hhbmdlZCI6ZmFsc2UsIklzTmV3IjpmYWxzZX0sIkluZGV4IjowfSx7IiRpZCI6IjQ5MyIsIl9hdHRhY2hlZE1pbGVzdG9uZXMiOltdLCJUYXNrRGVmaW5pdGlvbiI6eyIkaWQiOiI0OTQiLCJHcm91cE5hbWUiOm51bGwsIlN0YXJ0RGF0ZSI6IjE5OTYtMTEtMDFUMDA6MDA6MDBaIiwiRW5kRGF0ZSI6IjE5OTYtMTEtMDVUMjM6NTk6MDBaIiwiUGVyY2VudGFnZUNvbXBsZXRlIjpudWxsLCJTdHlsZSI6eyIkaWQiOiI0OTUiLCJTaGFwZSI6MiwiU2hhcGVUaGlja25lc3MiOjAsIkR1cmF0aW9uRm9ybWF0IjowLCJJbmNsdWRlTm9uV29ya2luZ0RheXNJbkR1cmF0aW9uIjpmYWxzZSwiUGVyY2VudGFnZUNvbXBsZXRlU3R5bGUiOnsiJGlkIjoiNDk2IiwiRm9udFNldHRpbmdzIjp7IiRpZCI6IjQ5Ny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Q5OCIsIkxpbmVDb2xvciI6bnVsbCwiTGluZVdlaWdodCI6MC4wLCJMaW5lVHlwZSI6MCwiUGFyZW50U3R5bGUiOm51bGx9LCJQYXJlbnRTdHlsZSI6bnVsbH0sIkR1cmF0aW9uU3R5bGUiOnsiJGlkIjoiNDk5IiwiRm9udFNldHRpbmdzIjp7IiRpZCI6IjUwM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UwMSIsIkxpbmVDb2xvciI6bnVsbCwiTGluZVdlaWdodCI6MC4wLCJMaW5lVHlwZSI6MCwiUGFyZW50U3R5bGUiOm51bGx9LCJQYXJlbnRTdHlsZSI6bnVsbH0sIkhvcml6b250YWxDb25uZWN0b3JTdHlsZSI6eyIkaWQiOiI1MDIiLCJMaW5lQ29sb3IiOnsiJHJlZiI6IjIxMyJ9LCJMaW5lV2VpZ2h0IjoxLjAsIkxpbmVUeXBlIjowLCJQYXJlbnRTdHlsZSI6bnVsbH0sIlZlcnRpY2FsQ29ubmVjdG9yU3R5bGUiOnsiJGlkIjoiNTAz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1MDQiLCJNYXJnaW4iOnsiJHJlZiI6IjIxOSJ9LCJQYWRkaW5nIjp7IiRyZWYiOiIyMjAifSwiQmFja2dyb3VuZCI6eyIkaWQiOiI1MDUiLCJDb2xvciI6eyIkaWQiOiI1MDYiLCJBIjoyNTUsIlIiOjAsIkciOjAsIkIiOjB9fSwiSXNWaXNpYmxlIjp0cnVlLCJXaWR0aCI6MC4wLCJIZWlnaHQiOjEwLjAsIkJvcmRlclN0eWxlIjp7IiRpZCI6IjUwNyIsIkxpbmVDb2xvciI6eyIkcmVmIjoiMjkyIn0sIkxpbmVXZWlnaHQiOjAuMCwiTGluZVR5cGUiOjAsIlBhcmVudFN0eWxlIjpudWxsfSwiUGFyZW50U3R5bGUiOm51bGx9LCJUaXRsZVN0eWxlIjp7IiRpZCI6IjUwOCIsIkZvbnRTZXR0aW5ncyI6eyIkaWQiOiI1MDkiLCJGb250U2l6ZSI6OSwiRm9udE5hbWUiOiJDYWxpYnJpIiwiSXNCb2xkIjp0cnVlLCJJc0l0YWxpYyI6ZmFsc2UsIklzVW5kZXJsaW5lZCI6ZmFsc2UsIlBhcmVudFN0eWxlIjpudWxsfSwiQXV0b1NpemUiOjAsIkZvcmVncm91bmQiOnsiJGlkIjoiNTEwIiwiQ29sb3IiOnsiJGlkIjoiNTExIiwiQSI6MjU1LCJSIjowLCJHIjowLCJCIjowfX0sIk1heFdpZHRoIjoxMDE4LjE4MTgxODE4MTgxODU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NTEyIiwiTGluZUNvbG9yIjpudWxsLCJMaW5lV2VpZ2h0IjowLjAsIkxpbmVUeXBlIjowLCJQYXJlbnRTdHlsZSI6bnVsbH0sIlBhcmVudFN0eWxlIjpudWxsfSwiRGF0ZVN0eWxlIjp7IiRpZCI6IjUxMyIsIkZvbnRTZXR0aW5ncyI6eyIkaWQiOiI1MTQiLCJGb250U2l6ZSI6MTAsIkZvbnROYW1lIjoiQ2FsaWJyaSIsIklzQm9sZCI6ZmFsc2UsIklzSXRhbGljIjpmYWxzZSwiSXNVbmRlcmxpbmVkIjpmYWxzZSwiUGFyZW50U3R5bGUiOm51bGx9LCJBdXRvU2l6ZSI6MCwiRm9yZWdyb3VuZCI6eyIkaWQiOiI1MTUiLCJDb2xvciI6eyIkaWQiOiI1MTY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1MTciLCJMaW5lQ29sb3IiOm51bGwsIkxpbmVXZWlnaHQiOjAuMCwiTGluZVR5cGUiOjAsIlBhcmVudFN0eWxlIjpudWxsfSwiUGFyZW50U3R5bGUiOm51bGx9LCJEYXRlRm9ybWF0Ijp7IiRyZWYiOiIzMDQifSwiSXNWaXNpYmxlIjp0cnVlLCJQYXJlbnRTdHlsZSI6bnVsbH0sIkluZGV4IjoxMSwiU21hcnREdXJhdGlvbkFjdGl2YXRlZCI6ZmFsc2UsIkRhdGVGb3JtYXQiOnsiJHJlZiI6IjMwNCJ9LCJJZCI6IjM5MzVlMTI2LTM0ZDItNGIxNy04NGVmLTM4NDdiYzQ0NTU0NSIsIkltcG9ydElkIjpudWxsLCJUaXRsZSI6IlNvZmlhIENoYXJ0ZXIgMTk5NiIsIk5vdGUiOm51bGwsIkh5cGVybGluayI6eyIkaWQiOiI1MTgiLCJBZGRyZXNzIjoiIiwiU3ViQWRkcmVzcyI6IiJ9LCJJc0NoYW5nZWQiOmZhbHNlLCJJc05ldyI6ZmFsc2V9LCJJbmRleCI6MH0seyIkaWQiOiI1MTkiLCJfYXR0YWNoZWRNaWxlc3RvbmVzIjpbXSwiVGFza0RlZmluaXRpb24iOnsiJGlkIjoiNTIwIiwiR3JvdXBOYW1lIjpudWxsLCJTdGFydERhdGUiOiIxOTk2LTAxLTAxVDAwOjAwOjAwWiIsIkVuZERhdGUiOiIxOTk2LTAxLTAzVDIzOjU5OjAwWiIsIlBlcmNlbnRhZ2VDb21wbGV0ZSI6bnVsbCwiU3R5bGUiOnsiJGlkIjoiNTIxIiwiU2hhcGUiOjIsIlNoYXBlVGhpY2tuZXNzIjowLCJEdXJhdGlvbkZvcm1hdCI6MCwiSW5jbHVkZU5vbldvcmtpbmdEYXlzSW5EdXJhdGlvbiI6ZmFsc2UsIlBlcmNlbnRhZ2VDb21wbGV0ZVN0eWxlIjp7IiRpZCI6IjUyMiIsIkZvbnRTZXR0aW5ncyI6eyIkaWQiOiI1MjMiLCJGb250U2l6ZSI6MTAsIkZvbnROYW1lIjoiQ2FsaWJyaSIsIklzQm9sZCI6ZmFsc2UsIklzSXRhbGljIjpmYWxzZSwiSXNVbmRlcmxpbmVkIjpmYWxzZSwiUGFyZW50U3R5bGUiOm51bGx9LCJBdXRvU2l6ZSI6MCwiRm9yZWdyb3VuZCI6eyIkcmVmIjoiMjUwIn0sIk1heFdpZHRoIjoyMDAuMCwiTWF4SGVpZ2h0IjoiSW5maW5pdHkiLCJTbWFydEZvcmVncm91bmRJc0FjdGl2ZSI6ZmFsc2UsIkhvcml6b250YWxBbGlnbm1lbnQiOjAsIlZlcnRpY2FsQWxpZ25tZW50IjowLCJTbWFydEZvcmVncm91bmQiOm51bGwsIkJhY2tncm91bmRGaWxsVHlwZSI6MCwiTWFyZ2luIjp7IiRyZWYiOiIxOTkifSwiUGFkZGluZyI6eyIkcmVmIjoiMjAwIn0sIkJhY2tncm91bmQiOnsiJHJlZiI6IjIwMSJ9LCJJc1Zpc2libGUiOnRydWUsIldpZHRoIjowLjAsIkhlaWdodCI6MC4wLCJCb3JkZXJTdHlsZSI6eyIkaWQiOiI1MjQiLCJMaW5lQ29sb3IiOm51bGwsIkxpbmVXZWlnaHQiOjAuMCwiTGluZVR5cGUiOjAsIlBhcmVudFN0eWxlIjpudWxsfSwiUGFyZW50U3R5bGUiOm51bGx9LCJEdXJhdGlvblN0eWxlIjp7IiRpZCI6IjUyNSIsIkZvbnRTZXR0aW5ncyI6eyIkaWQiOiI1MjYiLCJGb250U2l6ZSI6MTAsIkZvbnROYW1lIjoiQ2FsaWJyaSIsIklzQm9sZCI6ZmFsc2UsIklzSXRhbGljIjpmYWxzZSwiSXNVbmRlcmxpbmVkIjpmYWxzZSwiUGFyZW50U3R5bGUiOm51bGx9LCJBdXRvU2l6ZSI6MCwiRm9yZWdyb3VuZCI6eyIkcmVmIjoiMjA2In0sIk1heFdpZHRoIjoyMDAuMCwiTWF4SGVpZ2h0IjoiSW5maW5pdHkiLCJTbWFydEZvcmVncm91bmRJc0FjdGl2ZSI6ZmFsc2UsIkhvcml6b250YWxBbGlnbm1lbnQiOjAsIlZlcnRpY2FsQWxpZ25tZW50IjowLCJTbWFydEZvcmVncm91bmQiOm51bGwsIkJhY2tncm91bmRGaWxsVHlwZSI6MCwiTWFyZ2luIjp7IiRyZWYiOiIyMDgifSwiUGFkZGluZyI6eyIkcmVmIjoiMjA5In0sIkJhY2tncm91bmQiOnsiJHJlZiI6IjIxMCJ9LCJJc1Zpc2libGUiOnRydWUsIldpZHRoIjowLjAsIkhlaWdodCI6MC4wLCJCb3JkZXJTdHlsZSI6eyIkaWQiOiI1MjciLCJMaW5lQ29sb3IiOm51bGwsIkxpbmVXZWlnaHQiOjAuMCwiTGluZVR5cGUiOjAsIlBhcmVudFN0eWxlIjpudWxsfSwiUGFyZW50U3R5bGUiOm51bGx9LCJIb3Jpem9udGFsQ29ubmVjdG9yU3R5bGUiOnsiJGlkIjoiNTI4IiwiTGluZUNvbG9yIjp7IiRyZWYiOiIyMTMifSwiTGluZVdlaWdodCI6MS4wLCJMaW5lVHlwZSI6MCwiUGFyZW50U3R5bGUiOm51bGx9LCJWZXJ0aWNhbENvbm5lY3RvclN0eWxlIjp7IiRpZCI6IjUyOSIsIkxpbmVDb2xvciI6eyIkcmVmIjoiMjE2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NTMwIiwiTWFyZ2luIjp7IiRyZWYiOiIyMTkifSwiUGFkZGluZyI6eyIkcmVmIjoiMjIwIn0sIkJhY2tncm91bmQiOnsiJGlkIjoiNTMxIiwiQ29sb3IiOnsiJGlkIjoiNTMyIiwiQSI6MjU1LCJSIjowLCJHIjowLCJCIjowfX0sIklzVmlzaWJsZSI6dHJ1ZSwiV2lkdGgiOjAuMCwiSGVpZ2h0IjoxMC4wLCJCb3JkZXJTdHlsZSI6eyIkaWQiOiI1MzMiLCJMaW5lQ29sb3IiOnsiJHJlZiI6IjI5MiJ9LCJMaW5lV2VpZ2h0IjowLjAsIkxpbmVUeXBlIjowLCJQYXJlbnRTdHlsZSI6bnVsbH0sIlBhcmVudFN0eWxlIjpudWxsfSwiVGl0bGVTdHlsZSI6eyIkaWQiOiI1MzQiLCJGb250U2V0dGluZ3MiOnsiJGlkIjoiNTM1IiwiRm9udFNpemUiOjksIkZvbnROYW1lIjoiQ2FsaWJyaSIsIklzQm9sZCI6dHJ1ZSwiSXNJdGFsaWMiOmZhbHNlLCJJc1VuZGVybGluZWQiOmZhbHNlLCJQYXJlbnRTdHlsZSI6bnVsbH0sIkF1dG9TaXplIjowLCJGb3JlZ3JvdW5kIjp7IiRpZCI6IjUzNiIsIkNvbG9yIjp7IiRpZCI6IjUzNyIsIkEiOjI1NSwiUiI6MCwiRyI6MCwiQiI6MH19LCJNYXhXaWR0aCI6MTAxOC4xODE4MTgxODE4MTgyLCJNYXhIZWlnaHQiOiJJbmZpbml0eSIsIlNtYXJ0Rm9yZWdyb3VuZElzQWN0aXZlIjpmYWxzZSwiSG9yaXpvbnRhbEFsaWdubWVudCI6MiwiVmVydGljYWxBbGlnbm1lbnQiOjAsIlNtYXJ0Rm9yZWdyb3VuZCI6bnVsbCwiQmFja2dyb3VuZEZpbGxUeXBlIjowLCJNYXJnaW4iOnsiJHJlZiI6IjIzMCJ9LCJQYWRkaW5nIjp7IiRyZWYiOiIyMzEifSwiQmFja2dyb3VuZCI6eyIkcmVmIjoiMjMyIn0sIklzVmlzaWJsZSI6dHJ1ZSwiV2lkdGgiOjAuMCwiSGVpZ2h0IjowLjAsIkJvcmRlclN0eWxlIjp7IiRpZCI6IjUzOCIsIkxpbmVDb2xvciI6bnVsbCwiTGluZVdlaWdodCI6MC4wLCJMaW5lVHlwZSI6MCwiUGFyZW50U3R5bGUiOm51bGx9LCJQYXJlbnRTdHlsZSI6bnVsbH0sIkRhdGVTdHlsZSI6eyIkaWQiOiI1MzkiLCJGb250U2V0dGluZ3MiOnsiJGlkIjoiNTQwIiwiRm9udFNpemUiOjEwLCJGb250TmFtZSI6IkNhbGlicmkiLCJJc0JvbGQiOmZhbHNlLCJJc0l0YWxpYyI6ZmFsc2UsIklzVW5kZXJsaW5lZCI6ZmFsc2UsIlBhcmVudFN0eWxlIjpudWxsfSwiQXV0b1NpemUiOjAsIkZvcmVncm91bmQiOnsiJGlkIjoiNTQxIiwiQ29sb3IiOnsiJGlkIjoiNTQ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NTQzIiwiTGluZUNvbG9yIjpudWxsLCJMaW5lV2VpZ2h0IjowLjAsIkxpbmVUeXBlIjowLCJQYXJlbnRTdHlsZSI6bnVsbH0sIlBhcmVudFN0eWxlIjpudWxsfSwiRGF0ZUZvcm1hdCI6eyIkcmVmIjoiMzA0In0sIklzVmlzaWJsZSI6dHJ1ZSwiUGFyZW50U3R5bGUiOm51bGx9LCJJbmRleCI6MTIsIlNtYXJ0RHVyYXRpb25BY3RpdmF0ZWQiOmZhbHNlLCJEYXRlRm9ybWF0Ijp7IiRyZWYiOiIzMDQifSwiSWQiOiJmMDJkZGY4Yy1lYjQxLTRhMDktYmNmYi0zYWZmZmYxMDM1NDMiLCJJbXBvcnRJZCI6bnVsbCwiVGl0bGUiOiJTb2ZpYSBQcmluY2lwbGVzIDE5OTYiLCJOb3RlIjpudWxsLCJIeXBlcmxpbmsiOnsiJGlkIjoiNTQ0IiwiQWRkcmVzcyI6IiIsIlN1YkFkZHJlc3MiOiIifSwiSXNDaGFuZ2VkIjpmYWxzZSwiSXNOZXciOmZhbHNlfSwiSW5kZXgiOjB9LHsiJGlkIjoiNTQ1IiwiX2F0dGFjaGVkTWlsZXN0b25lcyI6W10sIlRhc2tEZWZpbml0aW9uIjp7IiRpZCI6IjU0NiIsIkdyb3VwTmFtZSI6bnVsbCwiU3RhcnREYXRlIjoiMTk5OC0wMS0wMVQwMDowMDowMFoiLCJFbmREYXRlIjoiMTk5OC0wMS0wNVQyMzo1OTowMFoiLCJQZXJjZW50YWdlQ29tcGxldGUiOm51bGwsIlN0eWxlIjp7IiRpZCI6IjU0NyIsIlNoYXBlIjoyLCJTaGFwZVRoaWNrbmVzcyI6MCwiRHVyYXRpb25Gb3JtYXQiOjAsIkluY2x1ZGVOb25Xb3JraW5nRGF5c0luRHVyYXRpb24iOmZhbHNlLCJQZXJjZW50YWdlQ29tcGxldGVTdHlsZSI6eyIkaWQiOiI1NDgiLCJGb250U2V0dGluZ3MiOnsiJGlkIjoiNTQ5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NTUwIiwiTGluZUNvbG9yIjpudWxsLCJMaW5lV2VpZ2h0IjowLjAsIkxpbmVUeXBlIjowLCJQYXJlbnRTdHlsZSI6bnVsbH0sIlBhcmVudFN0eWxlIjpudWxsfSwiRHVyYXRpb25TdHlsZSI6eyIkaWQiOiI1NTEiLCJGb250U2V0dGluZ3MiOnsiJGlkIjoiNTUy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NTUzIiwiTGluZUNvbG9yIjpudWxsLCJMaW5lV2VpZ2h0IjowLjAsIkxpbmVUeXBlIjowLCJQYXJlbnRTdHlsZSI6bnVsbH0sIlBhcmVudFN0eWxlIjpudWxsfSwiSG9yaXpvbnRhbENvbm5lY3RvclN0eWxlIjp7IiRpZCI6IjU1NCIsIkxpbmVDb2xvciI6eyIkcmVmIjoiMjEzIn0sIkxpbmVXZWlnaHQiOjEuMCwiTGluZVR5cGUiOjAsIlBhcmVudFN0eWxlIjpudWxsfSwiVmVydGljYWxDb25uZWN0b3JTdHlsZSI6eyIkaWQiOiI1NTU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U1NiIsIk1hcmdpbiI6eyIkcmVmIjoiMjE5In0sIlBhZGRpbmciOnsiJHJlZiI6IjIyMCJ9LCJCYWNrZ3JvdW5kIjp7IiRpZCI6IjU1NyIsIkNvbG9yIjp7IiRpZCI6IjU1OCIsIkEiOjI1NSwiUiI6MCwiRyI6MCwiQiI6MH19LCJJc1Zpc2libGUiOnRydWUsIldpZHRoIjowLjAsIkhlaWdodCI6MTAuMCwiQm9yZGVyU3R5bGUiOnsiJGlkIjoiNTU5IiwiTGluZUNvbG9yIjp7IiRyZWYiOiIyOTIifSwiTGluZVdlaWdodCI6MC4wLCJMaW5lVHlwZSI6MCwiUGFyZW50U3R5bGUiOm51bGx9LCJQYXJlbnRTdHlsZSI6bnVsbH0sIlRpdGxlU3R5bGUiOnsiJGlkIjoiNTYwIiwiRm9udFNldHRpbmdzIjp7IiRpZCI6IjU2MSIsIkZvbnRTaXplIjo5LCJGb250TmFtZSI6IkNhbGlicmkiLCJJc0JvbGQiOnRydWUsIklzSXRhbGljIjpmYWxzZSwiSXNVbmRlcmxpbmVkIjpmYWxzZSwiUGFyZW50U3R5bGUiOm51bGx9LCJBdXRvU2l6ZSI6MCwiRm9yZWdyb3VuZCI6eyIkaWQiOiI1NjIiLCJDb2xvciI6eyIkaWQiOiI1NjMiLCJBIjoyNTUsIlIiOjAsIkciOjAsIkIiOjB9fSwiTWF4V2lkdGgiOjExNDUuNDU0NTQ1NDU0NTQ1NS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1NjQiLCJMaW5lQ29sb3IiOm51bGwsIkxpbmVXZWlnaHQiOjAuMCwiTGluZVR5cGUiOjAsIlBhcmVudFN0eWxlIjpudWxsfSwiUGFyZW50U3R5bGUiOm51bGx9LCJEYXRlU3R5bGUiOnsiJGlkIjoiNTY1IiwiRm9udFNldHRpbmdzIjp7IiRpZCI6IjU2NiIsIkZvbnRTaXplIjoxMCwiRm9udE5hbWUiOiJDYWxpYnJpIiwiSXNCb2xkIjpmYWxzZSwiSXNJdGFsaWMiOmZhbHNlLCJJc1VuZGVybGluZWQiOmZhbHNlLCJQYXJlbnRTdHlsZSI6bnVsbH0sIkF1dG9TaXplIjowLCJGb3JlZ3JvdW5kIjp7IiRpZCI6IjU2NyIsIkNvbG9yIjp7IiRpZCI6IjU2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U2OSIsIkxpbmVDb2xvciI6bnVsbCwiTGluZVdlaWdodCI6MC4wLCJMaW5lVHlwZSI6MCwiUGFyZW50U3R5bGUiOm51bGx9LCJQYXJlbnRTdHlsZSI6bnVsbH0sIkRhdGVGb3JtYXQiOnsiJHJlZiI6IjMwNCJ9LCJJc1Zpc2libGUiOnRydWUsIlBhcmVudFN0eWxlIjpudWxsfSwiSW5kZXgiOjEzLCJTbWFydER1cmF0aW9uQWN0aXZhdGVkIjpmYWxzZSwiRGF0ZUZvcm1hdCI6eyIkcmVmIjoiMzA0In0sIklkIjoiZTI3OTQzODctZDY1MS00OTNhLWI2OTktYTgyOGQxOTU2YjhiIiwiSW1wb3J0SWQiOm51bGwsIlRpdGxlIjoiU3RvY2tob2xtIERlY2xhcmF0aW9uIDE5OTgiLCJOb3RlIjpudWxsLCJIeXBlcmxpbmsiOnsiJGlkIjoiNTcwIiwiQWRkcmVzcyI6IiIsIlN1YkFkZHJlc3MiOiIifSwiSXNDaGFuZ2VkIjpmYWxzZSwiSXNOZXciOmZhbHNlfSwiSW5kZXgiOjB9LHsiJGlkIjoiNTcxIiwiX2F0dGFjaGVkTWlsZXN0b25lcyI6W10sIlRhc2tEZWZpbml0aW9uIjp7IiRpZCI6IjU3MiIsIkdyb3VwTmFtZSI6bnVsbCwiU3RhcnREYXRlIjoiMTk5OS0xMS0wMVQwMDowMDowMFoiLCJFbmREYXRlIjoiMTk5OS0xMS0wM1QyMzo1OTowMFoiLCJQZXJjZW50YWdlQ29tcGxldGUiOm51bGwsIlN0eWxlIjp7IiRpZCI6IjU3MyIsIlNoYXBlIjoyLCJTaGFwZVRoaWNrbmVzcyI6MCwiRHVyYXRpb25Gb3JtYXQiOjAsIkluY2x1ZGVOb25Xb3JraW5nRGF5c0luRHVyYXRpb24iOmZhbHNlLCJQZXJjZW50YWdlQ29tcGxldGVTdHlsZSI6eyIkaWQiOiI1NzQiLCJGb250U2V0dGluZ3MiOnsiJGlkIjoiNTc1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NTc2IiwiTGluZUNvbG9yIjpudWxsLCJMaW5lV2VpZ2h0IjowLjAsIkxpbmVUeXBlIjowLCJQYXJlbnRTdHlsZSI6bnVsbH0sIlBhcmVudFN0eWxlIjpudWxsfSwiRHVyYXRpb25TdHlsZSI6eyIkaWQiOiI1NzciLCJGb250U2V0dGluZ3MiOnsiJGlkIjoiNTc4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NTc5IiwiTGluZUNvbG9yIjpudWxsLCJMaW5lV2VpZ2h0IjowLjAsIkxpbmVUeXBlIjowLCJQYXJlbnRTdHlsZSI6bnVsbH0sIlBhcmVudFN0eWxlIjpudWxsfSwiSG9yaXpvbnRhbENvbm5lY3RvclN0eWxlIjp7IiRpZCI6IjU4MCIsIkxpbmVDb2xvciI6eyIkcmVmIjoiMjEzIn0sIkxpbmVXZWlnaHQiOjEuMCwiTGluZVR5cGUiOjAsIlBhcmVudFN0eWxlIjpudWxsfSwiVmVydGljYWxDb25uZWN0b3JTdHlsZSI6eyIkaWQiOiI1ODE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U4MiIsIk1hcmdpbiI6eyIkcmVmIjoiMjE5In0sIlBhZGRpbmciOnsiJHJlZiI6IjIyMCJ9LCJCYWNrZ3JvdW5kIjp7IiRpZCI6IjU4MyIsIkNvbG9yIjp7IiRpZCI6IjU4NCIsIkEiOjI1NSwiUiI6MCwiRyI6MCwiQiI6MH19LCJJc1Zpc2libGUiOnRydWUsIldpZHRoIjowLjAsIkhlaWdodCI6MTAuMCwiQm9yZGVyU3R5bGUiOnsiJGlkIjoiNTg1IiwiTGluZUNvbG9yIjp7IiRyZWYiOiIyOTIifSwiTGluZVdlaWdodCI6MC4wLCJMaW5lVHlwZSI6MCwiUGFyZW50U3R5bGUiOm51bGx9LCJQYXJlbnRTdHlsZSI6bnVsbH0sIlRpdGxlU3R5bGUiOnsiJGlkIjoiNTg2IiwiRm9udFNldHRpbmdzIjp7IiRpZCI6IjU4NyIsIkZvbnRTaXplIjo5LCJGb250TmFtZSI6IkNhbGlicmkiLCJJc0JvbGQiOnRydWUsIklzSXRhbGljIjpmYWxzZSwiSXNVbmRlcmxpbmVkIjpmYWxzZSwiUGFyZW50U3R5bGUiOm51bGx9LCJBdXRvU2l6ZSI6MiwiRm9yZWdyb3VuZCI6eyIkaWQiOiI1ODgiLCJDb2xvciI6eyIkaWQiOiI1ODkiLCJBIjoyNTUsIlIiOjAsIkciOjAsIkIiOjB9fSwiTWF4V2lkdGgiOjIwMC4yNjExNjI2NTE5MDk3My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1OTAiLCJMaW5lQ29sb3IiOm51bGwsIkxpbmVXZWlnaHQiOjAuMCwiTGluZVR5cGUiOjAsIlBhcmVudFN0eWxlIjpudWxsfSwiUGFyZW50U3R5bGUiOm51bGx9LCJEYXRlU3R5bGUiOnsiJGlkIjoiNTkxIiwiRm9udFNldHRpbmdzIjp7IiRpZCI6IjU5MiIsIkZvbnRTaXplIjoxMCwiRm9udE5hbWUiOiJDYWxpYnJpIiwiSXNCb2xkIjpmYWxzZSwiSXNJdGFsaWMiOmZhbHNlLCJJc1VuZGVybGluZWQiOmZhbHNlLCJQYXJlbnRTdHlsZSI6bnVsbH0sIkF1dG9TaXplIjowLCJGb3JlZ3JvdW5kIjp7IiRpZCI6IjU5MyIsIkNvbG9yIjp7IiRpZCI6IjU5N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U5NSIsIkxpbmVDb2xvciI6bnVsbCwiTGluZVdlaWdodCI6MC4wLCJMaW5lVHlwZSI6MCwiUGFyZW50U3R5bGUiOm51bGx9LCJQYXJlbnRTdHlsZSI6bnVsbH0sIkRhdGVGb3JtYXQiOnsiJHJlZiI6IjMwNCJ9LCJJc1Zpc2libGUiOnRydWUsIlBhcmVudFN0eWxlIjpudWxsfSwiSW5kZXgiOjE0LCJTbWFydER1cmF0aW9uQWN0aXZhdGVkIjpmYWxzZSwiRGF0ZUZvcm1hdCI6eyIkcmVmIjoiMzA0In0sIklkIjoiNWZkZTAxZTgtMzE1Mi00MGNjLTk5MDctZmQ0OGU0YWEzNWRjIiwiSW1wb3J0SWQiOm51bGwsIlRpdGxlIjoiSW50ZXJuYXRpb25hbCBDdWx0dXJhbCBUb3VyaXNtZSBDaGFydGVyIDE5OTkiLCJOb3RlIjpudWxsLCJIeXBlcmxpbmsiOnsiJGlkIjoiNTk2IiwiQWRkcmVzcyI6IiIsIlN1YkFkZHJlc3MiOiIifSwiSXNDaGFuZ2VkIjpmYWxzZSwiSXNOZXciOmZhbHNlfSwiSW5kZXgiOjB9LHsiJGlkIjoiNTk3IiwiX2F0dGFjaGVkTWlsZXN0b25lcyI6W10sIlRhc2tEZWZpbml0aW9uIjp7IiRpZCI6IjU5OCIsIkdyb3VwTmFtZSI6bnVsbCwiU3RhcnREYXRlIjoiMTk5OS0xMS0wMVQwMDowMDowMFoiLCJFbmREYXRlIjoiMTk5OS0xMS0wM1QyMzo1OTowMFoiLCJQZXJjZW50YWdlQ29tcGxldGUiOm51bGwsIlN0eWxlIjp7IiRpZCI6IjU5OSIsIlNoYXBlIjoyLCJTaGFwZVRoaWNrbmVzcyI6MCwiRHVyYXRpb25Gb3JtYXQiOjAsIkluY2x1ZGVOb25Xb3JraW5nRGF5c0luRHVyYXRpb24iOmZhbHNlLCJQZXJjZW50YWdlQ29tcGxldGVTdHlsZSI6eyIkaWQiOiI2MDAiLCJGb250U2V0dGluZ3MiOnsiJGlkIjoiNjAx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NjAyIiwiTGluZUNvbG9yIjpudWxsLCJMaW5lV2VpZ2h0IjowLjAsIkxpbmVUeXBlIjowLCJQYXJlbnRTdHlsZSI6bnVsbH0sIlBhcmVudFN0eWxlIjpudWxsfSwiRHVyYXRpb25TdHlsZSI6eyIkaWQiOiI2MDMiLCJGb250U2V0dGluZ3MiOnsiJGlkIjoiNjA0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NjA1IiwiTGluZUNvbG9yIjpudWxsLCJMaW5lV2VpZ2h0IjowLjAsIkxpbmVUeXBlIjowLCJQYXJlbnRTdHlsZSI6bnVsbH0sIlBhcmVudFN0eWxlIjpudWxsfSwiSG9yaXpvbnRhbENvbm5lY3RvclN0eWxlIjp7IiRpZCI6IjYwNiIsIkxpbmVDb2xvciI6eyIkcmVmIjoiMjEzIn0sIkxpbmVXZWlnaHQiOjEuMCwiTGluZVR5cGUiOjAsIlBhcmVudFN0eWxlIjpudWxsfSwiVmVydGljYWxDb25uZWN0b3JTdHlsZSI6eyIkaWQiOiI2MDc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wOCIsIk1hcmdpbiI6eyIkcmVmIjoiMjE5In0sIlBhZGRpbmciOnsiJHJlZiI6IjIyMCJ9LCJCYWNrZ3JvdW5kIjp7IiRpZCI6IjYwOSIsIkNvbG9yIjp7IiRpZCI6IjYxMCIsIkEiOjI1NSwiUiI6MCwiRyI6MCwiQiI6MH19LCJJc1Zpc2libGUiOnRydWUsIldpZHRoIjowLjAsIkhlaWdodCI6MTAuMCwiQm9yZGVyU3R5bGUiOnsiJGlkIjoiNjExIiwiTGluZUNvbG9yIjp7IiRyZWYiOiIyOTIifSwiTGluZVdlaWdodCI6MC4wLCJMaW5lVHlwZSI6MCwiUGFyZW50U3R5bGUiOm51bGx9LCJQYXJlbnRTdHlsZSI6bnVsbH0sIlRpdGxlU3R5bGUiOnsiJGlkIjoiNjEyIiwiRm9udFNldHRpbmdzIjp7IiRpZCI6IjYxMyIsIkZvbnRTaXplIjo5LCJGb250TmFtZSI6IkNhbGlicmkiLCJJc0JvbGQiOnRydWUsIklzSXRhbGljIjpmYWxzZSwiSXNVbmRlcmxpbmVkIjpmYWxzZSwiUGFyZW50U3R5bGUiOm51bGx9LCJBdXRvU2l6ZSI6MCwiRm9yZWdyb3VuZCI6eyIkaWQiOiI2MTQiLCJDb2xvciI6eyIkaWQiOiI2MTUiLCJBIjoyNTUsIlIiOjAsIkciOjAsIkIiOjB9fSwiTWF4V2lkdGgiOjEwMTguMTgxODE4MTgxODE4NS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2MTYiLCJMaW5lQ29sb3IiOm51bGwsIkxpbmVXZWlnaHQiOjAuMCwiTGluZVR5cGUiOjAsIlBhcmVudFN0eWxlIjpudWxsfSwiUGFyZW50U3R5bGUiOm51bGx9LCJEYXRlU3R5bGUiOnsiJGlkIjoiNjE3IiwiRm9udFNldHRpbmdzIjp7IiRpZCI6IjYxOCIsIkZvbnRTaXplIjoxMCwiRm9udE5hbWUiOiJDYWxpYnJpIiwiSXNCb2xkIjpmYWxzZSwiSXNJdGFsaWMiOmZhbHNlLCJJc1VuZGVybGluZWQiOmZhbHNlLCJQYXJlbnRTdHlsZSI6bnVsbH0sIkF1dG9TaXplIjowLCJGb3JlZ3JvdW5kIjp7IiRpZCI6IjYxOSIsIkNvbG9yIjp7IiRpZCI6IjYy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YyMSIsIkxpbmVDb2xvciI6bnVsbCwiTGluZVdlaWdodCI6MC4wLCJMaW5lVHlwZSI6MCwiUGFyZW50U3R5bGUiOm51bGx9LCJQYXJlbnRTdHlsZSI6bnVsbH0sIkRhdGVGb3JtYXQiOnsiJHJlZiI6IjMwNCJ9LCJJc1Zpc2libGUiOnRydWUsIlBhcmVudFN0eWxlIjpudWxsfSwiSW5kZXgiOjE1LCJTbWFydER1cmF0aW9uQWN0aXZhdGVkIjpmYWxzZSwiRGF0ZUZvcm1hdCI6eyIkcmVmIjoiMzA0In0sIklkIjoiOTY2ZTY3ZjAtODc5ZS00Y2Q4LWEyZDItZDAzYzAyZGVhNDc0IiwiSW1wb3J0SWQiOm51bGwsIlRpdGxlIjoiTWV4aWNvIENoYXJ0ZXIgMTk5OSIsIk5vdGUiOm51bGwsIkh5cGVybGluayI6eyIkaWQiOiI2MjIiLCJBZGRyZXNzIjoiIiwiU3ViQWRkcmVzcyI6IiJ9LCJJc0NoYW5nZWQiOmZhbHNlLCJJc05ldyI6ZmFsc2V9LCJJbmRleCI6MH0seyIkaWQiOiI2MjMiLCJfYXR0YWNoZWRNaWxlc3RvbmVzIjpbXSwiVGFza0RlZmluaXRpb24iOnsiJGlkIjoiNjI0IiwiR3JvdXBOYW1lIjpudWxsLCJTdGFydERhdGUiOiIxOTk5LTExLTAxVDAwOjAwOjAwWiIsIkVuZERhdGUiOiIxOTk5LTExLTAzVDIzOjU5OjAwWiIsIlBlcmNlbnRhZ2VDb21wbGV0ZSI6bnVsbCwiU3R5bGUiOnsiJGlkIjoiNjI1IiwiU2hhcGUiOjIsIlNoYXBlVGhpY2tuZXNzIjowLCJEdXJhdGlvbkZvcm1hdCI6MCwiSW5jbHVkZU5vbldvcmtpbmdEYXlzSW5EdXJhdGlvbiI6ZmFsc2UsIlBlcmNlbnRhZ2VDb21wbGV0ZVN0eWxlIjp7IiRpZCI6IjYyNiIsIkZvbnRTZXR0aW5ncyI6eyIkaWQiOiI2MjciLCJGb250U2l6ZSI6MTAsIkZvbnROYW1lIjoiQ2FsaWJyaSIsIklzQm9sZCI6ZmFsc2UsIklzSXRhbGljIjpmYWxzZSwiSXNVbmRlcmxpbmVkIjpmYWxzZSwiUGFyZW50U3R5bGUiOm51bGx9LCJBdXRvU2l6ZSI6MCwiRm9yZWdyb3VuZCI6eyIkcmVmIjoiMjUwIn0sIk1heFdpZHRoIjoyMDAuMCwiTWF4SGVpZ2h0IjoiSW5maW5pdHkiLCJTbWFydEZvcmVncm91bmRJc0FjdGl2ZSI6ZmFsc2UsIkhvcml6b250YWxBbGlnbm1lbnQiOjAsIlZlcnRpY2FsQWxpZ25tZW50IjowLCJTbWFydEZvcmVncm91bmQiOm51bGwsIkJhY2tncm91bmRGaWxsVHlwZSI6MCwiTWFyZ2luIjp7IiRyZWYiOiIxOTkifSwiUGFkZGluZyI6eyIkcmVmIjoiMjAwIn0sIkJhY2tncm91bmQiOnsiJHJlZiI6IjIwMSJ9LCJJc1Zpc2libGUiOnRydWUsIldpZHRoIjowLjAsIkhlaWdodCI6MC4wLCJCb3JkZXJTdHlsZSI6eyIkaWQiOiI2MjgiLCJMaW5lQ29sb3IiOm51bGwsIkxpbmVXZWlnaHQiOjAuMCwiTGluZVR5cGUiOjAsIlBhcmVudFN0eWxlIjpudWxsfSwiUGFyZW50U3R5bGUiOm51bGx9LCJEdXJhdGlvblN0eWxlIjp7IiRpZCI6IjYyOSIsIkZvbnRTZXR0aW5ncyI6eyIkaWQiOiI2MzAiLCJGb250U2l6ZSI6MTAsIkZvbnROYW1lIjoiQ2FsaWJyaSIsIklzQm9sZCI6ZmFsc2UsIklzSXRhbGljIjpmYWxzZSwiSXNVbmRlcmxpbmVkIjpmYWxzZSwiUGFyZW50U3R5bGUiOm51bGx9LCJBdXRvU2l6ZSI6MCwiRm9yZWdyb3VuZCI6eyIkcmVmIjoiMjA2In0sIk1heFdpZHRoIjoyMDAuMCwiTWF4SGVpZ2h0IjoiSW5maW5pdHkiLCJTbWFydEZvcmVncm91bmRJc0FjdGl2ZSI6ZmFsc2UsIkhvcml6b250YWxBbGlnbm1lbnQiOjAsIlZlcnRpY2FsQWxpZ25tZW50IjowLCJTbWFydEZvcmVncm91bmQiOm51bGwsIkJhY2tncm91bmRGaWxsVHlwZSI6MCwiTWFyZ2luIjp7IiRyZWYiOiIyMDgifSwiUGFkZGluZyI6eyIkcmVmIjoiMjA5In0sIkJhY2tncm91bmQiOnsiJHJlZiI6IjIxMCJ9LCJJc1Zpc2libGUiOnRydWUsIldpZHRoIjowLjAsIkhlaWdodCI6MC4wLCJCb3JkZXJTdHlsZSI6eyIkaWQiOiI2MzEiLCJMaW5lQ29sb3IiOm51bGwsIkxpbmVXZWlnaHQiOjAuMCwiTGluZVR5cGUiOjAsIlBhcmVudFN0eWxlIjpudWxsfSwiUGFyZW50U3R5bGUiOm51bGx9LCJIb3Jpem9udGFsQ29ubmVjdG9yU3R5bGUiOnsiJGlkIjoiNjMyIiwiTGluZUNvbG9yIjp7IiRyZWYiOiIyMTMifSwiTGluZVdlaWdodCI6MS4wLCJMaW5lVHlwZSI6MCwiUGFyZW50U3R5bGUiOm51bGx9LCJWZXJ0aWNhbENvbm5lY3RvclN0eWxlIjp7IiRpZCI6IjYzMyIsIkxpbmVDb2xvciI6eyIkcmVmIjoiMjE2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NjM0IiwiTWFyZ2luIjp7IiRyZWYiOiIyMTkifSwiUGFkZGluZyI6eyIkcmVmIjoiMjIwIn0sIkJhY2tncm91bmQiOnsiJGlkIjoiNjM1IiwiQ29sb3IiOnsiJGlkIjoiNjM2IiwiQSI6MjU1LCJSIjowLCJHIjowLCJCIjowfX0sIklzVmlzaWJsZSI6dHJ1ZSwiV2lkdGgiOjAuMCwiSGVpZ2h0IjoxMC4wLCJCb3JkZXJTdHlsZSI6eyIkaWQiOiI2MzciLCJMaW5lQ29sb3IiOnsiJHJlZiI6IjI5MiJ9LCJMaW5lV2VpZ2h0IjowLjAsIkxpbmVUeXBlIjowLCJQYXJlbnRTdHlsZSI6bnVsbH0sIlBhcmVudFN0eWxlIjpudWxsfSwiVGl0bGVTdHlsZSI6eyIkaWQiOiI2MzgiLCJGb250U2V0dGluZ3MiOnsiJGlkIjoiNjM5IiwiRm9udFNpemUiOjksIkZvbnROYW1lIjoiQ2FsaWJyaSIsIklzQm9sZCI6dHJ1ZSwiSXNJdGFsaWMiOmZhbHNlLCJJc1VuZGVybGluZWQiOmZhbHNlLCJQYXJlbnRTdHlsZSI6bnVsbH0sIkF1dG9TaXplIjowLCJGb3JlZ3JvdW5kIjp7IiRpZCI6IjY0MCIsIkNvbG9yIjp7IiRpZCI6IjY0MSIsIkEiOjI1NSwiUiI6MCwiRyI6MCwiQiI6MH19LCJNYXhXaWR0aCI6MTAxOC4xODE4MTgxODE4MTg1LCJNYXhIZWlnaHQiOiJJbmZpbml0eSIsIlNtYXJ0Rm9yZWdyb3VuZElzQWN0aXZlIjpmYWxzZSwiSG9yaXpvbnRhbEFsaWdubWVudCI6MiwiVmVydGljYWxBbGlnbm1lbnQiOjAsIlNtYXJ0Rm9yZWdyb3VuZCI6bnVsbCwiQmFja2dyb3VuZEZpbGxUeXBlIjowLCJNYXJnaW4iOnsiJHJlZiI6IjIzMCJ9LCJQYWRkaW5nIjp7IiRyZWYiOiIyMzEifSwiQmFja2dyb3VuZCI6eyIkcmVmIjoiMjMyIn0sIklzVmlzaWJsZSI6dHJ1ZSwiV2lkdGgiOjAuMCwiSGVpZ2h0IjowLjAsIkJvcmRlclN0eWxlIjp7IiRpZCI6IjY0MiIsIkxpbmVDb2xvciI6bnVsbCwiTGluZVdlaWdodCI6MC4wLCJMaW5lVHlwZSI6MCwiUGFyZW50U3R5bGUiOm51bGx9LCJQYXJlbnRTdHlsZSI6bnVsbH0sIkRhdGVTdHlsZSI6eyIkaWQiOiI2NDMiLCJGb250U2V0dGluZ3MiOnsiJGlkIjoiNjQ0IiwiRm9udFNpemUiOjEwLCJGb250TmFtZSI6IkNhbGlicmkiLCJJc0JvbGQiOmZhbHNlLCJJc0l0YWxpYyI6ZmFsc2UsIklzVW5kZXJsaW5lZCI6ZmFsc2UsIlBhcmVudFN0eWxlIjpudWxsfSwiQXV0b1NpemUiOjAsIkZvcmVncm91bmQiOnsiJGlkIjoiNjQ1IiwiQ29sb3IiOnsiJGlkIjoiNjQ2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NjQ3IiwiTGluZUNvbG9yIjpudWxsLCJMaW5lV2VpZ2h0IjowLjAsIkxpbmVUeXBlIjowLCJQYXJlbnRTdHlsZSI6bnVsbH0sIlBhcmVudFN0eWxlIjpudWxsfSwiRGF0ZUZvcm1hdCI6eyIkcmVmIjoiMzA0In0sIklzVmlzaWJsZSI6dHJ1ZSwiUGFyZW50U3R5bGUiOm51bGx9LCJJbmRleCI6MTYsIlNtYXJ0RHVyYXRpb25BY3RpdmF0ZWQiOmZhbHNlLCJEYXRlRm9ybWF0Ijp7IiRyZWYiOiIzMDQifSwiSWQiOiJjMzZmOWY4YS04NTU1LTQ4NTgtOGNmNy01NjMyNDlkYzQ5ZWIiLCJJbXBvcnRJZCI6bnVsbCwiVGl0bGUiOiJNZXhpY28gUHJpbmNpcGxlcyAxOTk5IiwiTm90ZSI6bnVsbCwiSHlwZXJsaW5rIjp7IiRpZCI6IjY0OCIsIkFkZHJlc3MiOiIiLCJTdWJBZGRyZXNzIjoiIn0sIklzQ2hhbmdlZCI6ZmFsc2UsIklzTmV3IjpmYWxzZX0sIkluZGV4IjowfSx7IiRpZCI6IjY0OSIsIl9hdHRhY2hlZE1pbGVzdG9uZXMiOltdLCJUYXNrRGVmaW5pdGlvbiI6eyIkaWQiOiI2NTAiLCJHcm91cE5hbWUiOm51bGwsIlN0YXJ0RGF0ZSI6IjIwMDAtMTEtMDFUMDA6MDA6MDBaIiwiRW5kRGF0ZSI6IjIwMDAtMTEtMDNUMjM6NTk6MDBaIiwiUGVyY2VudGFnZUNvbXBsZXRlIjpudWxsLCJTdHlsZSI6eyIkaWQiOiI2NTEiLCJTaGFwZSI6MiwiU2hhcGVUaGlja25lc3MiOjAsIkR1cmF0aW9uRm9ybWF0IjowLCJJbmNsdWRlTm9uV29ya2luZ0RheXNJbkR1cmF0aW9uIjpmYWxzZSwiUGVyY2VudGFnZUNvbXBsZXRlU3R5bGUiOnsiJGlkIjoiNjUyIiwiRm9udFNldHRpbmdzIjp7IiRpZCI6IjY1My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Y1NCIsIkxpbmVDb2xvciI6bnVsbCwiTGluZVdlaWdodCI6MC4wLCJMaW5lVHlwZSI6MCwiUGFyZW50U3R5bGUiOm51bGx9LCJQYXJlbnRTdHlsZSI6bnVsbH0sIkR1cmF0aW9uU3R5bGUiOnsiJGlkIjoiNjU1IiwiRm9udFNldHRpbmdzIjp7IiRpZCI6IjY1Ni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Y1NyIsIkxpbmVDb2xvciI6bnVsbCwiTGluZVdlaWdodCI6MC4wLCJMaW5lVHlwZSI6MCwiUGFyZW50U3R5bGUiOm51bGx9LCJQYXJlbnRTdHlsZSI6bnVsbH0sIkhvcml6b250YWxDb25uZWN0b3JTdHlsZSI6eyIkaWQiOiI2NTgiLCJMaW5lQ29sb3IiOnsiJHJlZiI6IjIxMyJ9LCJMaW5lV2VpZ2h0IjoxLjAsIkxpbmVUeXBlIjowLCJQYXJlbnRTdHlsZSI6bnVsbH0sIlZlcnRpY2FsQ29ubmVjdG9yU3R5bGUiOnsiJGlkIjoiNjU5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2NjAiLCJNYXJnaW4iOnsiJHJlZiI6IjIxOSJ9LCJQYWRkaW5nIjp7IiRyZWYiOiIyMjAifSwiQmFja2dyb3VuZCI6eyIkaWQiOiI2NjEiLCJDb2xvciI6eyIkaWQiOiI2NjIiLCJBIjoyNTUsIlIiOjAsIkciOjAsIkIiOjB9fSwiSXNWaXNpYmxlIjp0cnVlLCJXaWR0aCI6MC4wLCJIZWlnaHQiOjEwLjAsIkJvcmRlclN0eWxlIjp7IiRpZCI6IjY2MyIsIkxpbmVDb2xvciI6eyIkcmVmIjoiMjkyIn0sIkxpbmVXZWlnaHQiOjAuMCwiTGluZVR5cGUiOjAsIlBhcmVudFN0eWxlIjpudWxsfSwiUGFyZW50U3R5bGUiOm51bGx9LCJUaXRsZVN0eWxlIjp7IiRpZCI6IjY2NCIsIkZvbnRTZXR0aW5ncyI6eyIkaWQiOiI2NjUiLCJGb250U2l6ZSI6OSwiRm9udE5hbWUiOiJDYWxpYnJpIiwiSXNCb2xkIjp0cnVlLCJJc0l0YWxpYyI6ZmFsc2UsIklzVW5kZXJsaW5lZCI6ZmFsc2UsIlBhcmVudFN0eWxlIjpudWxsfSwiQXV0b1NpemUiOjAsIkZvcmVncm91bmQiOnsiJGlkIjoiNjY2IiwiQ29sb3IiOnsiJGlkIjoiNjY3IiwiQSI6MjU1LCJSIjowLCJHIjowLCJCIjowfX0sIk1heFdpZHRoIjoxMDE4LjE4MTgxODE4MTgxODU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NjY4IiwiTGluZUNvbG9yIjpudWxsLCJMaW5lV2VpZ2h0IjowLjAsIkxpbmVUeXBlIjowLCJQYXJlbnRTdHlsZSI6bnVsbH0sIlBhcmVudFN0eWxlIjpudWxsfSwiRGF0ZVN0eWxlIjp7IiRpZCI6IjY2OSIsIkZvbnRTZXR0aW5ncyI6eyIkaWQiOiI2NzAiLCJGb250U2l6ZSI6MTAsIkZvbnROYW1lIjoiQ2FsaWJyaSIsIklzQm9sZCI6ZmFsc2UsIklzSXRhbGljIjpmYWxzZSwiSXNVbmRlcmxpbmVkIjpmYWxzZSwiUGFyZW50U3R5bGUiOm51bGx9LCJBdXRvU2l6ZSI6MCwiRm9yZWdyb3VuZCI6eyIkaWQiOiI2NzEiLCJDb2xvciI6eyIkaWQiOiI2Nz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2NzMiLCJMaW5lQ29sb3IiOm51bGwsIkxpbmVXZWlnaHQiOjAuMCwiTGluZVR5cGUiOjAsIlBhcmVudFN0eWxlIjpudWxsfSwiUGFyZW50U3R5bGUiOm51bGx9LCJEYXRlRm9ybWF0Ijp7IiRyZWYiOiIzMDQifSwiSXNWaXNpYmxlIjp0cnVlLCJQYXJlbnRTdHlsZSI6bnVsbH0sIkluZGV4IjoxNywiU21hcnREdXJhdGlvbkFjdGl2YXRlZCI6ZmFsc2UsIkRhdGVGb3JtYXQiOnsiJHJlZiI6IjMwNCJ9LCJJZCI6ImRmNWZiZWQyLTM1NmQtNDVkNS1iMjgwLTMxZWIwMDI1MTY3MCIsIkltcG9ydElkIjpudWxsLCJUaXRsZSI6IlRoZSBDaGFydGVyIG9mIEtyYWtvdyAyMDAwIiwiTm90ZSI6bnVsbCwiSHlwZXJsaW5rIjp7IiRpZCI6IjY3NCIsIkFkZHJlc3MiOiIiLCJTdWJBZGRyZXNzIjoiIn0sIklzQ2hhbmdlZCI6ZmFsc2UsIklzTmV3IjpmYWxzZX0sIkluZGV4IjowfSx7IiRpZCI6IjY3NSIsIl9hdHRhY2hlZE1pbGVzdG9uZXMiOltdLCJUYXNrRGVmaW5pdGlvbiI6eyIkaWQiOiI2NzYiLCJHcm91cE5hbWUiOm51bGwsIlN0YXJ0RGF0ZSI6IjIwMDItMDEtMDFUMDA6MDA6MDBaIiwiRW5kRGF0ZSI6IjIwMDItMDEtMDNUMjM6NTk6MDBaIiwiUGVyY2VudGFnZUNvbXBsZXRlIjpudWxsLCJTdHlsZSI6eyIkaWQiOiI2NzciLCJTaGFwZSI6MiwiU2hhcGVUaGlja25lc3MiOjAsIkR1cmF0aW9uRm9ybWF0IjowLCJJbmNsdWRlTm9uV29ya2luZ0RheXNJbkR1cmF0aW9uIjpmYWxzZSwiUGVyY2VudGFnZUNvbXBsZXRlU3R5bGUiOnsiJGlkIjoiNjc4IiwiRm9udFNldHRpbmdzIjp7IiRpZCI6IjY3O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Y4MCIsIkxpbmVDb2xvciI6bnVsbCwiTGluZVdlaWdodCI6MC4wLCJMaW5lVHlwZSI6MCwiUGFyZW50U3R5bGUiOm51bGx9LCJQYXJlbnRTdHlsZSI6bnVsbH0sIkR1cmF0aW9uU3R5bGUiOnsiJGlkIjoiNjgxIiwiRm9udFNldHRpbmdzIjp7IiRpZCI6IjY4Mi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Y4MyIsIkxpbmVDb2xvciI6bnVsbCwiTGluZVdlaWdodCI6MC4wLCJMaW5lVHlwZSI6MCwiUGFyZW50U3R5bGUiOm51bGx9LCJQYXJlbnRTdHlsZSI6bnVsbH0sIkhvcml6b250YWxDb25uZWN0b3JTdHlsZSI6eyIkaWQiOiI2ODQiLCJMaW5lQ29sb3IiOnsiJHJlZiI6IjIxMyJ9LCJMaW5lV2VpZ2h0IjoxLjAsIkxpbmVUeXBlIjowLCJQYXJlbnRTdHlsZSI6bnVsbH0sIlZlcnRpY2FsQ29ubmVjdG9yU3R5bGUiOnsiJGlkIjoiNjg1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2ODYiLCJNYXJnaW4iOnsiJHJlZiI6IjIxOSJ9LCJQYWRkaW5nIjp7IiRyZWYiOiIyMjAifSwiQmFja2dyb3VuZCI6eyIkaWQiOiI2ODciLCJDb2xvciI6eyIkaWQiOiI2ODgiLCJBIjoyNTUsIlIiOjAsIkciOjAsIkIiOjB9fSwiSXNWaXNpYmxlIjp0cnVlLCJXaWR0aCI6MC4wLCJIZWlnaHQiOjEwLjAsIkJvcmRlclN0eWxlIjp7IiRpZCI6IjY4OSIsIkxpbmVDb2xvciI6eyIkaWQiOiI2OTAiLCIkdHlwZSI6Ik5MUkUuQ29tbW9uLkRvbS5Tb2xpZENvbG9yQnJ1c2gsIE5MUkUuQ29tbW9uIiwiQ29sb3IiOnsiJGlkIjoiNjkxIiwiQSI6MjU1LCJSIjoyNTUsIkciOjAsIkIiOjB9fSwiTGluZVdlaWdodCI6MC4wLCJMaW5lVHlwZSI6MCwiUGFyZW50U3R5bGUiOm51bGx9LCJQYXJlbnRTdHlsZSI6bnVsbH0sIlRpdGxlU3R5bGUiOnsiJGlkIjoiNjkyIiwiRm9udFNldHRpbmdzIjp7IiRpZCI6IjY5MyIsIkZvbnRTaXplIjo5LCJGb250TmFtZSI6IkNhbGlicmkiLCJJc0JvbGQiOnRydWUsIklzSXRhbGljIjpmYWxzZSwiSXNVbmRlcmxpbmVkIjpmYWxzZSwiUGFyZW50U3R5bGUiOm51bGx9LCJBdXRvU2l6ZSI6MCwiRm9yZWdyb3VuZCI6eyIkaWQiOiI2OTQiLCJDb2xvciI6eyIkaWQiOiI2OTUiLCJBIjoyNTUsIlIiOjAsIkciOjAsIkIiOjB9fSwiTWF4V2lkdGgiOjEwMTguMTgxODE4MTgxODE4Mi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2OTYiLCJMaW5lQ29sb3IiOm51bGwsIkxpbmVXZWlnaHQiOjAuMCwiTGluZVR5cGUiOjAsIlBhcmVudFN0eWxlIjpudWxsfSwiUGFyZW50U3R5bGUiOm51bGx9LCJEYXRlU3R5bGUiOnsiJGlkIjoiNjk3IiwiRm9udFNldHRpbmdzIjp7IiRpZCI6IjY5OCIsIkZvbnRTaXplIjoxMCwiRm9udE5hbWUiOiJDYWxpYnJpIiwiSXNCb2xkIjpmYWxzZSwiSXNJdGFsaWMiOmZhbHNlLCJJc1VuZGVybGluZWQiOmZhbHNlLCJQYXJlbnRTdHlsZSI6bnVsbH0sIkF1dG9TaXplIjowLCJGb3JlZ3JvdW5kIjp7IiRpZCI6IjY5OSIsIkNvbG9yIjp7IiRpZCI6Ijcw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cwMSIsIkxpbmVDb2xvciI6bnVsbCwiTGluZVdlaWdodCI6MC4wLCJMaW5lVHlwZSI6MCwiUGFyZW50U3R5bGUiOm51bGx9LCJQYXJlbnRTdHlsZSI6bnVsbH0sIkRhdGVGb3JtYXQiOnsiJGlkIjoiNzAyIiwiRm9ybWF0U3RyaW5nIjoiTU1NIGQiLCJTZXBhcmF0b3IiOiIvIiwiVXNlSW50ZXJuYXRpb25hbERhdGVGb3JtYXQiOmZhbHNlLCJEYXRlSXNWaXNpYmxlIjpmYWxzZSwiVGltZUlzVmlzaWJsZSI6ZmFsc2UsIkhvdXJEaWdpdHMiOjEsIkFtUG1EZXNpZ25hdG9yIjoyLCJUcmltMDBNaW51dGVzIjpmYWxzZSwiTGFzdEtub3duVmlzaWJpbGl0eVN0YXRlIjp7IiRpZCI6IjcwMyIsIkRhdGVQYXJ0SXNWaXNpYmxlIjp0cnVlLCJUaW1lUGFydElzVmlzaWJsZSI6ZmFsc2V9fSwiSXNWaXNpYmxlIjp0cnVlLCJQYXJlbnRTdHlsZSI6bnVsbH0sIkluZGV4IjoxOCwiU21hcnREdXJhdGlvbkFjdGl2YXRlZCI6ZmFsc2UsIkRhdGVGb3JtYXQiOnsiJHJlZiI6IjcwMiJ9LCJJZCI6IjViYTEzNDY1LWM5ZTgtNDk5MS1hOTk4LThjM2YxODZiYmQwMSIsIkltcG9ydElkIjpudWxsLCJUaXRsZSI6IkJ1ZGFwZXN0IERlY2xhcmF0aW9uIG9uIFdvcmxkIEhlcml0YWdlLCBVTkVTQ08gMjAwMiIsIk5vdGUiOm51bGwsIkh5cGVybGluayI6eyIkaWQiOiI3MDQiLCJBZGRyZXNzIjoiIiwiU3ViQWRkcmVzcyI6IiJ9LCJJc0NoYW5nZWQiOmZhbHNlLCJJc05ldyI6ZmFsc2V9LCJJbmRleCI6MH0seyIkaWQiOiI3MDUiLCJfYXR0YWNoZWRNaWxlc3RvbmVzIjpbXSwiVGFza0RlZmluaXRpb24iOnsiJGlkIjoiNzA2IiwiR3JvdXBOYW1lIjpudWxsLCJTdGFydERhdGUiOiIyMDAzLTExLTAxVDAwOjAwOjAwWiIsIkVuZERhdGUiOiIyMDAzLTExLTA1VDIzOjU5OjAwWiIsIlBlcmNlbnRhZ2VDb21wbGV0ZSI6bnVsbCwiU3R5bGUiOnsiJGlkIjoiNzA3IiwiU2hhcGUiOjIsIlNoYXBlVGhpY2tuZXNzIjowLCJEdXJhdGlvbkZvcm1hdCI6MCwiSW5jbHVkZU5vbldvcmtpbmdEYXlzSW5EdXJhdGlvbiI6ZmFsc2UsIlBlcmNlbnRhZ2VDb21wbGV0ZVN0eWxlIjp7IiRpZCI6IjcwOCIsIkZvbnRTZXR0aW5ncyI6eyIkaWQiOiI3MDkiLCJGb250U2l6ZSI6MTAsIkZvbnROYW1lIjoiQ2FsaWJyaSIsIklzQm9sZCI6ZmFsc2UsIklzSXRhbGljIjpmYWxzZSwiSXNVbmRlcmxpbmVkIjpmYWxzZSwiUGFyZW50U3R5bGUiOm51bGx9LCJBdXRvU2l6ZSI6MCwiRm9yZWdyb3VuZCI6eyIkcmVmIjoiMjUwIn0sIk1heFdpZHRoIjoyMDAuMCwiTWF4SGVpZ2h0IjoiSW5maW5pdHkiLCJTbWFydEZvcmVncm91bmRJc0FjdGl2ZSI6ZmFsc2UsIkhvcml6b250YWxBbGlnbm1lbnQiOjAsIlZlcnRpY2FsQWxpZ25tZW50IjowLCJTbWFydEZvcmVncm91bmQiOm51bGwsIkJhY2tncm91bmRGaWxsVHlwZSI6MCwiTWFyZ2luIjp7IiRyZWYiOiIxOTkifSwiUGFkZGluZyI6eyIkcmVmIjoiMjAwIn0sIkJhY2tncm91bmQiOnsiJHJlZiI6IjIwMSJ9LCJJc1Zpc2libGUiOnRydWUsIldpZHRoIjowLjAsIkhlaWdodCI6MC4wLCJCb3JkZXJTdHlsZSI6eyIkaWQiOiI3MTAiLCJMaW5lQ29sb3IiOm51bGwsIkxpbmVXZWlnaHQiOjAuMCwiTGluZVR5cGUiOjAsIlBhcmVudFN0eWxlIjpudWxsfSwiUGFyZW50U3R5bGUiOm51bGx9LCJEdXJhdGlvblN0eWxlIjp7IiRpZCI6IjcxMSIsIkZvbnRTZXR0aW5ncyI6eyIkaWQiOiI3MTIiLCJGb250U2l6ZSI6MTAsIkZvbnROYW1lIjoiQ2FsaWJyaSIsIklzQm9sZCI6ZmFsc2UsIklzSXRhbGljIjpmYWxzZSwiSXNVbmRlcmxpbmVkIjpmYWxzZSwiUGFyZW50U3R5bGUiOm51bGx9LCJBdXRvU2l6ZSI6MCwiRm9yZWdyb3VuZCI6eyIkcmVmIjoiMjA2In0sIk1heFdpZHRoIjoyMDAuMCwiTWF4SGVpZ2h0IjoiSW5maW5pdHkiLCJTbWFydEZvcmVncm91bmRJc0FjdGl2ZSI6ZmFsc2UsIkhvcml6b250YWxBbGlnbm1lbnQiOjAsIlZlcnRpY2FsQWxpZ25tZW50IjowLCJTbWFydEZvcmVncm91bmQiOm51bGwsIkJhY2tncm91bmRGaWxsVHlwZSI6MCwiTWFyZ2luIjp7IiRyZWYiOiIyMDgifSwiUGFkZGluZyI6eyIkcmVmIjoiMjA5In0sIkJhY2tncm91bmQiOnsiJHJlZiI6IjIxMCJ9LCJJc1Zpc2libGUiOnRydWUsIldpZHRoIjowLjAsIkhlaWdodCI6MC4wLCJCb3JkZXJTdHlsZSI6eyIkaWQiOiI3MTMiLCJMaW5lQ29sb3IiOm51bGwsIkxpbmVXZWlnaHQiOjAuMCwiTGluZVR5cGUiOjAsIlBhcmVudFN0eWxlIjpudWxsfSwiUGFyZW50U3R5bGUiOm51bGx9LCJIb3Jpem9udGFsQ29ubmVjdG9yU3R5bGUiOnsiJGlkIjoiNzE0IiwiTGluZUNvbG9yIjp7IiRyZWYiOiIyMTMifSwiTGluZVdlaWdodCI6MS4wLCJMaW5lVHlwZSI6MCwiUGFyZW50U3R5bGUiOm51bGx9LCJWZXJ0aWNhbENvbm5lY3RvclN0eWxlIjp7IiRpZCI6IjcxNSIsIkxpbmVDb2xvciI6eyIkcmVmIjoiMjE2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NzE2IiwiTWFyZ2luIjp7IiRyZWYiOiIyMTkifSwiUGFkZGluZyI6eyIkcmVmIjoiMjIwIn0sIkJhY2tncm91bmQiOnsiJGlkIjoiNzE3IiwiQ29sb3IiOnsiJGlkIjoiNzE4IiwiQSI6MjU1LCJSIjowLCJHIjowLCJCIjowfX0sIklzVmlzaWJsZSI6dHJ1ZSwiV2lkdGgiOjAuMCwiSGVpZ2h0IjoxMC4wLCJCb3JkZXJTdHlsZSI6eyIkaWQiOiI3MTkiLCJMaW5lQ29sb3IiOnsiJHJlZiI6IjI5MiJ9LCJMaW5lV2VpZ2h0IjowLjAsIkxpbmVUeXBlIjowLCJQYXJlbnRTdHlsZSI6bnVsbH0sIlBhcmVudFN0eWxlIjpudWxsfSwiVGl0bGVTdHlsZSI6eyIkaWQiOiI3MjAiLCJGb250U2V0dGluZ3MiOnsiJGlkIjoiNzIxIiwiRm9udFNpemUiOjksIkZvbnROYW1lIjoiQ2FsaWJyaSIsIklzQm9sZCI6dHJ1ZSwiSXNJdGFsaWMiOmZhbHNlLCJJc1VuZGVybGluZWQiOmZhbHNlLCJQYXJlbnRTdHlsZSI6bnVsbH0sIkF1dG9TaXplIjowLCJGb3JlZ3JvdW5kIjp7IiRpZCI6IjcyMiIsIkNvbG9yIjp7IiRpZCI6IjcyMyIsIkEiOjI1NSwiUiI6MCwiRyI6MCwiQiI6MH19LCJNYXhXaWR0aCI6MTAxOC4xODE4MTgxODE4MTg1LCJNYXhIZWlnaHQiOiJJbmZpbml0eSIsIlNtYXJ0Rm9yZWdyb3VuZElzQWN0aXZlIjpmYWxzZSwiSG9yaXpvbnRhbEFsaWdubWVudCI6MiwiVmVydGljYWxBbGlnbm1lbnQiOjAsIlNtYXJ0Rm9yZWdyb3VuZCI6bnVsbCwiQmFja2dyb3VuZEZpbGxUeXBlIjowLCJNYXJnaW4iOnsiJHJlZiI6IjIzMCJ9LCJQYWRkaW5nIjp7IiRyZWYiOiIyMzEifSwiQmFja2dyb3VuZCI6eyIkcmVmIjoiMjMyIn0sIklzVmlzaWJsZSI6dHJ1ZSwiV2lkdGgiOjAuMCwiSGVpZ2h0IjowLjAsIkJvcmRlclN0eWxlIjp7IiRpZCI6IjcyNCIsIkxpbmVDb2xvciI6bnVsbCwiTGluZVdlaWdodCI6MC4wLCJMaW5lVHlwZSI6MCwiUGFyZW50U3R5bGUiOm51bGx9LCJQYXJlbnRTdHlsZSI6bnVsbH0sIkRhdGVTdHlsZSI6eyIkaWQiOiI3MjUiLCJGb250U2V0dGluZ3MiOnsiJGlkIjoiNzI2IiwiRm9udFNpemUiOjEwLCJGb250TmFtZSI6IkNhbGlicmkiLCJJc0JvbGQiOmZhbHNlLCJJc0l0YWxpYyI6ZmFsc2UsIklzVW5kZXJsaW5lZCI6ZmFsc2UsIlBhcmVudFN0eWxlIjpudWxsfSwiQXV0b1NpemUiOjAsIkZvcmVncm91bmQiOnsiJGlkIjoiNzI3IiwiQ29sb3IiOnsiJGlkIjoiNzI4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NzI5IiwiTGluZUNvbG9yIjpudWxsLCJMaW5lV2VpZ2h0IjowLjAsIkxpbmVUeXBlIjowLCJQYXJlbnRTdHlsZSI6bnVsbH0sIlBhcmVudFN0eWxlIjpudWxsfSwiRGF0ZUZvcm1hdCI6eyIkcmVmIjoiMzA0In0sIklzVmlzaWJsZSI6dHJ1ZSwiUGFyZW50U3R5bGUiOm51bGx9LCJJbmRleCI6MTksIlNtYXJ0RHVyYXRpb25BY3RpdmF0ZWQiOmZhbHNlLCJEYXRlRm9ybWF0Ijp7IiRyZWYiOiIzMDQifSwiSWQiOiI5NGViOGRlNC0yOWIzLTRmMGYtYjEzMi03NDI3Y2ZhMjdjMjYiLCJJbXBvcnRJZCI6bnVsbCwiVGl0bGUiOiJWaWN0b3JpYSBGYWxscyBDaGFydGVyIDIwMDMiLCJOb3RlIjpudWxsLCJIeXBlcmxpbmsiOnsiJGlkIjoiNzMwIiwiQWRkcmVzcyI6IiIsIlN1YkFkZHJlc3MiOiIifSwiSXNDaGFuZ2VkIjpmYWxzZSwiSXNOZXciOmZhbHNlfSwiSW5kZXgiOjB9LHsiJGlkIjoiNzMxIiwiX2F0dGFjaGVkTWlsZXN0b25lcyI6W10sIlRhc2tEZWZpbml0aW9uIjp7IiRpZCI6IjczMiIsIkdyb3VwTmFtZSI6bnVsbCwiU3RhcnREYXRlIjoiMjAwMy0xMS0wMVQwMDowMDowMFoiLCJFbmREYXRlIjoiMjAwMy0xMS0wNVQyMzo1OTowMFoiLCJQZXJjZW50YWdlQ29tcGxldGUiOm51bGwsIlN0eWxlIjp7IiRpZCI6IjczMyIsIlNoYXBlIjoyLCJTaGFwZVRoaWNrbmVzcyI6MCwiRHVyYXRpb25Gb3JtYXQiOjAsIkluY2x1ZGVOb25Xb3JraW5nRGF5c0luRHVyYXRpb24iOmZhbHNlLCJQZXJjZW50YWdlQ29tcGxldGVTdHlsZSI6eyIkaWQiOiI3MzQiLCJGb250U2V0dGluZ3MiOnsiJGlkIjoiNzM1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NzM2IiwiTGluZUNvbG9yIjpudWxsLCJMaW5lV2VpZ2h0IjowLjAsIkxpbmVUeXBlIjowLCJQYXJlbnRTdHlsZSI6bnVsbH0sIlBhcmVudFN0eWxlIjpudWxsfSwiRHVyYXRpb25TdHlsZSI6eyIkaWQiOiI3MzciLCJGb250U2V0dGluZ3MiOnsiJGlkIjoiNzM4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NzM5IiwiTGluZUNvbG9yIjpudWxsLCJMaW5lV2VpZ2h0IjowLjAsIkxpbmVUeXBlIjowLCJQYXJlbnRTdHlsZSI6bnVsbH0sIlBhcmVudFN0eWxlIjpudWxsfSwiSG9yaXpvbnRhbENvbm5lY3RvclN0eWxlIjp7IiRpZCI6Ijc0MCIsIkxpbmVDb2xvciI6eyIkcmVmIjoiMjEzIn0sIkxpbmVXZWlnaHQiOjEuMCwiTGluZVR5cGUiOjAsIlBhcmVudFN0eWxlIjpudWxsfSwiVmVydGljYWxDb25uZWN0b3JTdHlsZSI6eyIkaWQiOiI3NDE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c0MiIsIk1hcmdpbiI6eyIkcmVmIjoiMjE5In0sIlBhZGRpbmciOnsiJHJlZiI6IjIyMCJ9LCJCYWNrZ3JvdW5kIjp7IiRpZCI6Ijc0MyIsIkNvbG9yIjp7IiRpZCI6Ijc0NCIsIkEiOjI1NSwiUiI6MCwiRyI6MCwiQiI6MH19LCJJc1Zpc2libGUiOnRydWUsIldpZHRoIjowLjAsIkhlaWdodCI6MTAuMCwiQm9yZGVyU3R5bGUiOnsiJGlkIjoiNzQ1IiwiTGluZUNvbG9yIjp7IiRyZWYiOiIyOTIifSwiTGluZVdlaWdodCI6MC4wLCJMaW5lVHlwZSI6MCwiUGFyZW50U3R5bGUiOm51bGx9LCJQYXJlbnRTdHlsZSI6bnVsbH0sIlRpdGxlU3R5bGUiOnsiJGlkIjoiNzQ2IiwiRm9udFNldHRpbmdzIjp7IiRpZCI6Ijc0NyIsIkZvbnRTaXplIjo5LCJGb250TmFtZSI6IkNhbGlicmkiLCJJc0JvbGQiOnRydWUsIklzSXRhbGljIjpmYWxzZSwiSXNVbmRlcmxpbmVkIjpmYWxzZSwiUGFyZW50U3R5bGUiOm51bGx9LCJBdXRvU2l6ZSI6MCwiRm9yZWdyb3VuZCI6eyIkaWQiOiI3NDgiLCJDb2xvciI6eyIkaWQiOiI3NDkiLCJBIjoyNTUsIlIiOjAsIkciOjAsIkIiOjB9fSwiTWF4V2lkdGgiOjEwMTguMTgxODE4MTgxODE4NS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3NTAiLCJMaW5lQ29sb3IiOm51bGwsIkxpbmVXZWlnaHQiOjAuMCwiTGluZVR5cGUiOjAsIlBhcmVudFN0eWxlIjpudWxsfSwiUGFyZW50U3R5bGUiOm51bGx9LCJEYXRlU3R5bGUiOnsiJGlkIjoiNzUxIiwiRm9udFNldHRpbmdzIjp7IiRpZCI6Ijc1MiIsIkZvbnRTaXplIjoxMCwiRm9udE5hbWUiOiJDYWxpYnJpIiwiSXNCb2xkIjpmYWxzZSwiSXNJdGFsaWMiOmZhbHNlLCJJc1VuZGVybGluZWQiOmZhbHNlLCJQYXJlbnRTdHlsZSI6bnVsbH0sIkF1dG9TaXplIjowLCJGb3JlZ3JvdW5kIjp7IiRpZCI6Ijc1MyIsIkNvbG9yIjp7IiRpZCI6Ijc1N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c1NSIsIkxpbmVDb2xvciI6bnVsbCwiTGluZVdlaWdodCI6MC4wLCJMaW5lVHlwZSI6MCwiUGFyZW50U3R5bGUiOm51bGx9LCJQYXJlbnRTdHlsZSI6bnVsbH0sIkRhdGVGb3JtYXQiOnsiJHJlZiI6IjMwNCJ9LCJJc1Zpc2libGUiOnRydWUsIlBhcmVudFN0eWxlIjpudWxsfSwiSW5kZXgiOjIwLCJTbWFydER1cmF0aW9uQWN0aXZhdGVkIjpmYWxzZSwiRGF0ZUZvcm1hdCI6eyIkcmVmIjoiMzA0In0sIklkIjoiNjE4NTliYTgtYmJkYS00ODA2LWExNGYtNDMxYzZjY2FiM2Q5IiwiSW1wb3J0SWQiOm51bGwsIlRpdGxlIjoiVmljdG9yaWEgRmFsbHMgUHJpbmNpcGxlcyAyMDAzIiwiTm90ZSI6bnVsbCwiSHlwZXJsaW5rIjp7IiRpZCI6Ijc1NiIsIkFkZHJlc3MiOiIiLCJTdWJBZGRyZXNzIjoiIn0sIklzQ2hhbmdlZCI6ZmFsc2UsIklzTmV3IjpmYWxzZX0sIkluZGV4IjowfSx7IiRpZCI6Ijc1NyIsIl9hdHRhY2hlZE1pbGVzdG9uZXMiOltdLCJUYXNrRGVmaW5pdGlvbiI6eyIkaWQiOiI3NTgiLCJHcm91cE5hbWUiOm51bGwsIlN0YXJ0RGF0ZSI6IjIwMDUtMDEtMDFUMDA6MDA6MDBaIiwiRW5kRGF0ZSI6IjIwMDUtMDEtMDVUMjM6NTk6MDBaIiwiUGVyY2VudGFnZUNvbXBsZXRlIjpudWxsLCJTdHlsZSI6eyIkaWQiOiI3NTkiLCJTaGFwZSI6MiwiU2hhcGVUaGlja25lc3MiOjAsIkR1cmF0aW9uRm9ybWF0IjowLCJJbmNsdWRlTm9uV29ya2luZ0RheXNJbkR1cmF0aW9uIjpmYWxzZSwiUGVyY2VudGFnZUNvbXBsZXRlU3R5bGUiOnsiJGlkIjoiNzYwIiwiRm9udFNldHRpbmdzIjp7IiRpZCI6Ijc2M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c2MiIsIkxpbmVDb2xvciI6bnVsbCwiTGluZVdlaWdodCI6MC4wLCJMaW5lVHlwZSI6MCwiUGFyZW50U3R5bGUiOm51bGx9LCJQYXJlbnRTdHlsZSI6bnVsbH0sIkR1cmF0aW9uU3R5bGUiOnsiJGlkIjoiNzYzIiwiRm9udFNldHRpbmdzIjp7IiRpZCI6Ijc2N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c2NSIsIkxpbmVDb2xvciI6bnVsbCwiTGluZVdlaWdodCI6MC4wLCJMaW5lVHlwZSI6MCwiUGFyZW50U3R5bGUiOm51bGx9LCJQYXJlbnRTdHlsZSI6bnVsbH0sIkhvcml6b250YWxDb25uZWN0b3JTdHlsZSI6eyIkaWQiOiI3NjYiLCJMaW5lQ29sb3IiOnsiJHJlZiI6IjIxMyJ9LCJMaW5lV2VpZ2h0IjoxLjAsIkxpbmVUeXBlIjowLCJQYXJlbnRTdHlsZSI6bnVsbH0sIlZlcnRpY2FsQ29ubmVjdG9yU3R5bGUiOnsiJGlkIjoiNzY3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3NjgiLCJNYXJnaW4iOnsiJHJlZiI6IjIxOSJ9LCJQYWRkaW5nIjp7IiRyZWYiOiIyMjAifSwiQmFja2dyb3VuZCI6eyIkaWQiOiI3NjkiLCJDb2xvciI6eyIkaWQiOiI3NzAiLCJBIjoyNTUsIlIiOjAsIkciOjAsIkIiOjB9fSwiSXNWaXNpYmxlIjp0cnVlLCJXaWR0aCI6MC4wLCJIZWlnaHQiOjEwLjAsIkJvcmRlclN0eWxlIjp7IiRpZCI6Ijc3MSIsIkxpbmVDb2xvciI6eyIkcmVmIjoiMjkyIn0sIkxpbmVXZWlnaHQiOjAuMCwiTGluZVR5cGUiOjAsIlBhcmVudFN0eWxlIjpudWxsfSwiUGFyZW50U3R5bGUiOm51bGx9LCJUaXRsZVN0eWxlIjp7IiRpZCI6Ijc3MiIsIkZvbnRTZXR0aW5ncyI6eyIkaWQiOiI3NzMiLCJGb250U2l6ZSI6OSwiRm9udE5hbWUiOiJDYWxpYnJpIiwiSXNCb2xkIjp0cnVlLCJJc0l0YWxpYyI6ZmFsc2UsIklzVW5kZXJsaW5lZCI6ZmFsc2UsIlBhcmVudFN0eWxlIjpudWxsfSwiQXV0b1NpemUiOjAsIkZvcmVncm91bmQiOnsiJGlkIjoiNzc0IiwiQ29sb3IiOnsiJGlkIjoiNzc1IiwiQSI6MjU1LCJSIjowLCJHIjowLCJCIjowfX0sIk1heFdpZHRoIjoxMDE4LjE4MTgxODE4MTgxODI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Nzc2IiwiTGluZUNvbG9yIjpudWxsLCJMaW5lV2VpZ2h0IjowLjAsIkxpbmVUeXBlIjowLCJQYXJlbnRTdHlsZSI6bnVsbH0sIlBhcmVudFN0eWxlIjpudWxsfSwiRGF0ZVN0eWxlIjp7IiRpZCI6Ijc3NyIsIkZvbnRTZXR0aW5ncyI6eyIkaWQiOiI3NzgiLCJGb250U2l6ZSI6MTAsIkZvbnROYW1lIjoiQ2FsaWJyaSIsIklzQm9sZCI6ZmFsc2UsIklzSXRhbGljIjpmYWxzZSwiSXNVbmRlcmxpbmVkIjpmYWxzZSwiUGFyZW50U3R5bGUiOm51bGx9LCJBdXRvU2l6ZSI6MCwiRm9yZWdyb3VuZCI6eyIkaWQiOiI3NzkiLCJDb2xvciI6eyIkaWQiOiI3ODA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3ODEiLCJMaW5lQ29sb3IiOm51bGwsIkxpbmVXZWlnaHQiOjAuMCwiTGluZVR5cGUiOjAsIlBhcmVudFN0eWxlIjpudWxsfSwiUGFyZW50U3R5bGUiOm51bGx9LCJEYXRlRm9ybWF0Ijp7IiRyZWYiOiIzMDQifSwiSXNWaXNpYmxlIjp0cnVlLCJQYXJlbnRTdHlsZSI6bnVsbH0sIkluZGV4IjoyMSwiU21hcnREdXJhdGlvbkFjdGl2YXRlZCI6ZmFsc2UsIkRhdGVGb3JtYXQiOnsiJHJlZiI6IjMwNCJ9LCJJZCI6ImU3OWY2MzRhLTBkMTYtNDRjNS1iYzMwLWZkYjYyYWVhMWMyZiIsIkltcG9ydElkIjpudWxsLCJUaXRsZSI6IlhpJ2FuIERlY2xhcmF0aW9uIDIwMDUiLCJOb3RlIjpudWxsLCJIeXBlcmxpbmsiOnsiJGlkIjoiNzgyIiwiQWRkcmVzcyI6IiIsIlN1YkFkZHJlc3MiOiIifSwiSXNDaGFuZ2VkIjpmYWxzZSwiSXNOZXciOmZhbHNlfSwiSW5kZXgiOjB9LHsiJGlkIjoiNzgzIiwiX2F0dGFjaGVkTWlsZXN0b25lcyI6W10sIlRhc2tEZWZpbml0aW9uIjp7IiRpZCI6Ijc4NCIsIkdyb3VwTmFtZSI6bnVsbCwiU3RhcnREYXRlIjoiMjAwOC0xMS0wMVQwMDowMDowMFoiLCJFbmREYXRlIjoiMjAwOC0xMS0wNVQyMzo1OTowMFoiLCJQZXJjZW50YWdlQ29tcGxldGUiOm51bGwsIlN0eWxlIjp7IiRpZCI6Ijc4NSIsIlNoYXBlIjoyLCJTaGFwZVRoaWNrbmVzcyI6MCwiRHVyYXRpb25Gb3JtYXQiOjAsIkluY2x1ZGVOb25Xb3JraW5nRGF5c0luRHVyYXRpb24iOmZhbHNlLCJQZXJjZW50YWdlQ29tcGxldGVTdHlsZSI6eyIkaWQiOiI3ODYiLCJGb250U2V0dGluZ3MiOnsiJGlkIjoiNzg3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Nzg4IiwiTGluZUNvbG9yIjpudWxsLCJMaW5lV2VpZ2h0IjowLjAsIkxpbmVUeXBlIjowLCJQYXJlbnRTdHlsZSI6bnVsbH0sIlBhcmVudFN0eWxlIjpudWxsfSwiRHVyYXRpb25TdHlsZSI6eyIkaWQiOiI3ODkiLCJGb250U2V0dGluZ3MiOnsiJGlkIjoiNzkw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NzkxIiwiTGluZUNvbG9yIjpudWxsLCJMaW5lV2VpZ2h0IjowLjAsIkxpbmVUeXBlIjowLCJQYXJlbnRTdHlsZSI6bnVsbH0sIlBhcmVudFN0eWxlIjpudWxsfSwiSG9yaXpvbnRhbENvbm5lY3RvclN0eWxlIjp7IiRpZCI6Ijc5MiIsIkxpbmVDb2xvciI6eyIkcmVmIjoiMjEzIn0sIkxpbmVXZWlnaHQiOjEuMCwiTGluZVR5cGUiOjAsIlBhcmVudFN0eWxlIjpudWxsfSwiVmVydGljYWxDb25uZWN0b3JTdHlsZSI6eyIkaWQiOiI3OTM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c5NCIsIk1hcmdpbiI6eyIkcmVmIjoiMjE5In0sIlBhZGRpbmciOnsiJHJlZiI6IjIyMCJ9LCJCYWNrZ3JvdW5kIjp7IiRpZCI6Ijc5NSIsIkNvbG9yIjp7IiRpZCI6Ijc5NiIsIkEiOjI1NSwiUiI6MCwiRyI6MCwiQiI6MH19LCJJc1Zpc2libGUiOnRydWUsIldpZHRoIjowLjAsIkhlaWdodCI6MTAuMCwiQm9yZGVyU3R5bGUiOnsiJGlkIjoiNzk3IiwiTGluZUNvbG9yIjp7IiRyZWYiOiIyOTIifSwiTGluZVdlaWdodCI6MC4wLCJMaW5lVHlwZSI6MCwiUGFyZW50U3R5bGUiOm51bGx9LCJQYXJlbnRTdHlsZSI6bnVsbH0sIlRpdGxlU3R5bGUiOnsiJGlkIjoiNzk4IiwiRm9udFNldHRpbmdzIjp7IiRpZCI6Ijc5OSIsIkZvbnRTaXplIjo5LCJGb250TmFtZSI6IkNhbGlicmkiLCJJc0JvbGQiOnRydWUsIklzSXRhbGljIjpmYWxzZSwiSXNVbmRlcmxpbmVkIjpmYWxzZSwiUGFyZW50U3R5bGUiOm51bGx9LCJBdXRvU2l6ZSI6MCwiRm9yZWdyb3VuZCI6eyIkaWQiOiI4MDAiLCJDb2xvciI6eyIkaWQiOiI4MDEiLCJBIjoyNTUsIlIiOjAsIkciOjAsIkIiOjB9fSwiTWF4V2lkdGgiOjEwMTguMTgxODE4MTgxODE4NS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4MDIiLCJMaW5lQ29sb3IiOm51bGwsIkxpbmVXZWlnaHQiOjAuMCwiTGluZVR5cGUiOjAsIlBhcmVudFN0eWxlIjpudWxsfSwiUGFyZW50U3R5bGUiOm51bGx9LCJEYXRlU3R5bGUiOnsiJGlkIjoiODAzIiwiRm9udFNldHRpbmdzIjp7IiRpZCI6IjgwNCIsIkZvbnRTaXplIjoxMCwiRm9udE5hbWUiOiJDYWxpYnJpIiwiSXNCb2xkIjpmYWxzZSwiSXNJdGFsaWMiOmZhbHNlLCJJc1VuZGVybGluZWQiOmZhbHNlLCJQYXJlbnRTdHlsZSI6bnVsbH0sIkF1dG9TaXplIjowLCJGb3JlZ3JvdW5kIjp7IiRpZCI6IjgwNSIsIkNvbG9yIjp7IiRpZCI6IjgwN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gwNyIsIkxpbmVDb2xvciI6bnVsbCwiTGluZVdlaWdodCI6MC4wLCJMaW5lVHlwZSI6MCwiUGFyZW50U3R5bGUiOm51bGx9LCJQYXJlbnRTdHlsZSI6bnVsbH0sIkRhdGVGb3JtYXQiOnsiJHJlZiI6IjMwNCJ9LCJJc1Zpc2libGUiOnRydWUsIlBhcmVudFN0eWxlIjpudWxsfSwiSW5kZXgiOjIyLCJTbWFydER1cmF0aW9uQWN0aXZhdGVkIjpmYWxzZSwiRGF0ZUZvcm1hdCI6eyIkcmVmIjoiMzA0In0sIklkIjoiOTUwOTliNTYtMTAyOC00NGYyLWIxMTAtZmQzYWI3MTYzODEwIiwiSW1wb3J0SWQiOm51bGwsIlRpdGxlIjoiQ2hhcnRlciBvbiBDdWx0dXJhbCBSb3V0ZXMgIFF1ZWJlYyAyMDA4IiwiTm90ZSI6bnVsbCwiSHlwZXJsaW5rIjp7IiRpZCI6IjgwOCIsIkFkZHJlc3MiOiIiLCJTdWJBZGRyZXNzIjoiIn0sIklzQ2hhbmdlZCI6ZmFsc2UsIklzTmV3IjpmYWxzZX0sIkluZGV4IjowfSx7IiRpZCI6IjgwOSIsIl9hdHRhY2hlZE1pbGVzdG9uZXMiOltdLCJUYXNrRGVmaW5pdGlvbiI6eyIkaWQiOiI4MTAiLCJHcm91cE5hbWUiOm51bGwsIlN0YXJ0RGF0ZSI6IjIwMDgtMDEtMDFUMDA6MDA6MDBaIiwiRW5kRGF0ZSI6IjIwMDgtMDEtMDNUMjM6NTk6MDBaIiwiUGVyY2VudGFnZUNvbXBsZXRlIjpudWxsLCJTdHlsZSI6eyIkaWQiOiI4MTEiLCJTaGFwZSI6MiwiU2hhcGVUaGlja25lc3MiOjAsIkR1cmF0aW9uRm9ybWF0IjowLCJJbmNsdWRlTm9uV29ya2luZ0RheXNJbkR1cmF0aW9uIjpmYWxzZSwiUGVyY2VudGFnZUNvbXBsZXRlU3R5bGUiOnsiJGlkIjoiODEyIiwiRm9udFNldHRpbmdzIjp7IiRpZCI6IjgxMy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gxNCIsIkxpbmVDb2xvciI6bnVsbCwiTGluZVdlaWdodCI6MC4wLCJMaW5lVHlwZSI6MCwiUGFyZW50U3R5bGUiOm51bGx9LCJQYXJlbnRTdHlsZSI6bnVsbH0sIkR1cmF0aW9uU3R5bGUiOnsiJGlkIjoiODE1IiwiRm9udFNldHRpbmdzIjp7IiRpZCI6IjgxNi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gxNyIsIkxpbmVDb2xvciI6bnVsbCwiTGluZVdlaWdodCI6MC4wLCJMaW5lVHlwZSI6MCwiUGFyZW50U3R5bGUiOm51bGx9LCJQYXJlbnRTdHlsZSI6bnVsbH0sIkhvcml6b250YWxDb25uZWN0b3JTdHlsZSI6eyIkaWQiOiI4MTgiLCJMaW5lQ29sb3IiOnsiJHJlZiI6IjIxMyJ9LCJMaW5lV2VpZ2h0IjoxLjAsIkxpbmVUeXBlIjowLCJQYXJlbnRTdHlsZSI6bnVsbH0sIlZlcnRpY2FsQ29ubmVjdG9yU3R5bGUiOnsiJGlkIjoiODE5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4MjAiLCJNYXJnaW4iOnsiJHJlZiI6IjIxOSJ9LCJQYWRkaW5nIjp7IiRyZWYiOiIyMjAifSwiQmFja2dyb3VuZCI6eyIkaWQiOiI4MjEiLCJDb2xvciI6eyIkaWQiOiI4MjIiLCJBIjoyNTUsIlIiOjE3OCwiRyI6MTQsIkIiOjE4fX0sIklzVmlzaWJsZSI6dHJ1ZSwiV2lkdGgiOjAuMCwiSGVpZ2h0IjoxMC4wLCJCb3JkZXJTdHlsZSI6eyIkaWQiOiI4MjMiLCJMaW5lQ29sb3IiOnsiJHJlZiI6IjI5MiJ9LCJMaW5lV2VpZ2h0IjowLjAsIkxpbmVUeXBlIjowLCJQYXJlbnRTdHlsZSI6bnVsbH0sIlBhcmVudFN0eWxlIjpudWxsfSwiVGl0bGVTdHlsZSI6eyIkaWQiOiI4MjQiLCJGb250U2V0dGluZ3MiOnsiJGlkIjoiODI1IiwiRm9udFNpemUiOjksIkZvbnROYW1lIjoiQ2FsaWJyaSIsIklzQm9sZCI6dHJ1ZSwiSXNJdGFsaWMiOmZhbHNlLCJJc1VuZGVybGluZWQiOmZhbHNlLCJQYXJlbnRTdHlsZSI6bnVsbH0sIkF1dG9TaXplIjowLCJGb3JlZ3JvdW5kIjp7IiRpZCI6IjgyNiIsIkNvbG9yIjp7IiRpZCI6IjgyNyIsIkEiOjI1NSwiUiI6MTc4LCJHIjoxNCwiQiI6MTh9fSwiTWF4V2lkdGgiOjY3OC43ODc4Nzg3ODc4Nzg3NS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4MjgiLCJMaW5lQ29sb3IiOm51bGwsIkxpbmVXZWlnaHQiOjAuMCwiTGluZVR5cGUiOjAsIlBhcmVudFN0eWxlIjpudWxsfSwiUGFyZW50U3R5bGUiOm51bGx9LCJEYXRlU3R5bGUiOnsiJGlkIjoiODI5IiwiRm9udFNldHRpbmdzIjp7IiRpZCI6IjgzMCIsIkZvbnRTaXplIjoxMCwiRm9udE5hbWUiOiJDYWxpYnJpIiwiSXNCb2xkIjpmYWxzZSwiSXNJdGFsaWMiOmZhbHNlLCJJc1VuZGVybGluZWQiOmZhbHNlLCJQYXJlbnRTdHlsZSI6bnVsbH0sIkF1dG9TaXplIjowLCJGb3JlZ3JvdW5kIjp7IiRpZCI6IjgzMSIsIkNvbG9yIjp7IiRpZCI6IjgzM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gzMyIsIkxpbmVDb2xvciI6bnVsbCwiTGluZVdlaWdodCI6MC4wLCJMaW5lVHlwZSI6MCwiUGFyZW50U3R5bGUiOm51bGx9LCJQYXJlbnRTdHlsZSI6bnVsbH0sIkRhdGVGb3JtYXQiOnsiJHJlZiI6IjMwNCJ9LCJJc1Zpc2libGUiOnRydWUsIlBhcmVudFN0eWxlIjpudWxsfSwiSW5kZXgiOjIzLCJTbWFydER1cmF0aW9uQWN0aXZhdGVkIjpmYWxzZSwiRGF0ZUZvcm1hdCI6eyIkcmVmIjoiMzA0In0sIklkIjoiMzUzZjU4M2QtOTc4Zi00MTg1LWIzMmUtNTY5M2YxNGZlMzU3IiwiSW1wb3J0SWQiOm51bGwsIlRpdGxlIjoiUXXDqWJlYyBEZWNsYXJhdGlvbiAyMDA4IiwiTm90ZSI6bnVsbCwiSHlwZXJsaW5rIjp7IiRpZCI6IjgzNCIsIkFkZHJlc3MiOiIiLCJTdWJBZGRyZXNzIjoiIn0sIklzQ2hhbmdlZCI6ZmFsc2UsIklzTmV3IjpmYWxzZX0sIkluZGV4IjowfSx7IiRpZCI6IjgzNSIsIl9hdHRhY2hlZE1pbGVzdG9uZXMiOltdLCJUYXNrRGVmaW5pdGlvbiI6eyIkaWQiOiI4MzYiLCJHcm91cE5hbWUiOm51bGwsIlN0YXJ0RGF0ZSI6IjIwMDgtMTEtMDFUMDA6MDA6MDBaIiwiRW5kRGF0ZSI6IjIwMDgtMTEtMDVUMjM6NTk6MDBaIiwiUGVyY2VudGFnZUNvbXBsZXRlIjpudWxsLCJTdHlsZSI6eyIkaWQiOiI4MzciLCJTaGFwZSI6MiwiU2hhcGVUaGlja25lc3MiOjAsIkR1cmF0aW9uRm9ybWF0IjowLCJJbmNsdWRlTm9uV29ya2luZ0RheXNJbkR1cmF0aW9uIjpmYWxzZSwiUGVyY2VudGFnZUNvbXBsZXRlU3R5bGUiOnsiJGlkIjoiODM4IiwiRm9udFNldHRpbmdzIjp7IiRpZCI6IjgzO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g0MCIsIkxpbmVDb2xvciI6bnVsbCwiTGluZVdlaWdodCI6MC4wLCJMaW5lVHlwZSI6MCwiUGFyZW50U3R5bGUiOm51bGx9LCJQYXJlbnRTdHlsZSI6bnVsbH0sIkR1cmF0aW9uU3R5bGUiOnsiJGlkIjoiODQxIiwiRm9udFNldHRpbmdzIjp7IiRpZCI6Ijg0Mi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g0MyIsIkxpbmVDb2xvciI6bnVsbCwiTGluZVdlaWdodCI6MC4wLCJMaW5lVHlwZSI6MCwiUGFyZW50U3R5bGUiOm51bGx9LCJQYXJlbnRTdHlsZSI6bnVsbH0sIkhvcml6b250YWxDb25uZWN0b3JTdHlsZSI6eyIkaWQiOiI4NDQiLCJMaW5lQ29sb3IiOnsiJHJlZiI6IjIxMyJ9LCJMaW5lV2VpZ2h0IjoxLjAsIkxpbmVUeXBlIjowLCJQYXJlbnRTdHlsZSI6bnVsbH0sIlZlcnRpY2FsQ29ubmVjdG9yU3R5bGUiOnsiJGlkIjoiODQ1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4NDYiLCJNYXJnaW4iOnsiJHJlZiI6IjIxOSJ9LCJQYWRkaW5nIjp7IiRyZWYiOiIyMjAifSwiQmFja2dyb3VuZCI6eyIkaWQiOiI4NDciLCJDb2xvciI6eyIkaWQiOiI4NDgiLCJBIjoyNTUsIlIiOjE3OCwiRyI6MTQsIkIiOjE4fX0sIklzVmlzaWJsZSI6dHJ1ZSwiV2lkdGgiOjAuMCwiSGVpZ2h0IjoxMC4wLCJCb3JkZXJTdHlsZSI6eyIkaWQiOiI4NDkiLCJMaW5lQ29sb3IiOnsiJHJlZiI6IjI5MiJ9LCJMaW5lV2VpZ2h0IjowLjAsIkxpbmVUeXBlIjowLCJQYXJlbnRTdHlsZSI6bnVsbH0sIlBhcmVudFN0eWxlIjpudWxsfSwiVGl0bGVTdHlsZSI6eyIkaWQiOiI4NTAiLCJGb250U2V0dGluZ3MiOnsiJGlkIjoiODUxIiwiRm9udFNpemUiOjksIkZvbnROYW1lIjoiQ2FsaWJyaSIsIklzQm9sZCI6dHJ1ZSwiSXNJdGFsaWMiOmZhbHNlLCJJc1VuZGVybGluZWQiOmZhbHNlLCJQYXJlbnRTdHlsZSI6bnVsbH0sIkF1dG9TaXplIjowLCJGb3JlZ3JvdW5kIjp7IiRpZCI6Ijg1MiIsIkNvbG9yIjp7IiRpZCI6Ijg1MyIsIkEiOjI1NSwiUiI6MTc4LCJHIjoxNCwiQiI6MTh9fSwiTWF4V2lkdGgiOjQzNi4zNjM2MzYzNjM2MzYzMi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4NTQiLCJMaW5lQ29sb3IiOm51bGwsIkxpbmVXZWlnaHQiOjAuMCwiTGluZVR5cGUiOjAsIlBhcmVudFN0eWxlIjpudWxsfSwiUGFyZW50U3R5bGUiOm51bGx9LCJEYXRlU3R5bGUiOnsiJGlkIjoiODU1IiwiRm9udFNldHRpbmdzIjp7IiRpZCI6Ijg1NiIsIkZvbnRTaXplIjoxMCwiRm9udE5hbWUiOiJDYWxpYnJpIiwiSXNCb2xkIjpmYWxzZSwiSXNJdGFsaWMiOmZhbHNlLCJJc1VuZGVybGluZWQiOmZhbHNlLCJQYXJlbnRTdHlsZSI6bnVsbH0sIkF1dG9TaXplIjowLCJGb3JlZ3JvdW5kIjp7IiRpZCI6Ijg1NyIsIkNvbG9yIjp7IiRpZCI6Ijg1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g1OSIsIkxpbmVDb2xvciI6bnVsbCwiTGluZVdlaWdodCI6MC4wLCJMaW5lVHlwZSI6MCwiUGFyZW50U3R5bGUiOm51bGx9LCJQYXJlbnRTdHlsZSI6bnVsbH0sIkRhdGVGb3JtYXQiOnsiJHJlZiI6IjMwNCJ9LCJJc1Zpc2libGUiOnRydWUsIlBhcmVudFN0eWxlIjpudWxsfSwiSW5kZXgiOjI0LCJTbWFydER1cmF0aW9uQWN0aXZhdGVkIjpmYWxzZSwiRGF0ZUZvcm1hdCI6eyIkcmVmIjoiMzA0In0sIklkIjoiNmRkNWRkOWQtODk2NS00OWEzLTlmODItMjQ1NmViYzYzNDJiIiwiSW1wb3J0SWQiOm51bGwsIlRpdGxlIjoiUXXDqWJlYyBDaGFydGVyIDIwMDgiLCJOb3RlIjpudWxsLCJIeXBlcmxpbmsiOnsiJGlkIjoiODYwIiwiQWRkcmVzcyI6IiIsIlN1YkFkZHJlc3MiOiIifSwiSXNDaGFuZ2VkIjpmYWxzZSwiSXNOZXciOmZhbHNlfSwiSW5kZXgiOjB9LHsiJGlkIjoiODYxIiwiX2F0dGFjaGVkTWlsZXN0b25lcyI6W10sIlRhc2tEZWZpbml0aW9uIjp7IiRpZCI6Ijg2MiIsIkdyb3VwTmFtZSI6bnVsbCwiU3RhcnREYXRlIjoiMjAwOC0wMS0wMVQwMDowMDowMFoiLCJFbmREYXRlIjoiMjAwOC0wMS0wM1QyMzo1OTowMFoiLCJQZXJjZW50YWdlQ29tcGxldGUiOm51bGwsIlN0eWxlIjp7IiRpZCI6Ijg2MyIsIlNoYXBlIjoyLCJTaGFwZVRoaWNrbmVzcyI6MCwiRHVyYXRpb25Gb3JtYXQiOjAsIkluY2x1ZGVOb25Xb3JraW5nRGF5c0luRHVyYXRpb24iOmZhbHNlLCJQZXJjZW50YWdlQ29tcGxldGVTdHlsZSI6eyIkaWQiOiI4NjQiLCJGb250U2V0dGluZ3MiOnsiJGlkIjoiODY1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ODY2IiwiTGluZUNvbG9yIjpudWxsLCJMaW5lV2VpZ2h0IjowLjAsIkxpbmVUeXBlIjowLCJQYXJlbnRTdHlsZSI6bnVsbH0sIlBhcmVudFN0eWxlIjpudWxsfSwiRHVyYXRpb25TdHlsZSI6eyIkaWQiOiI4NjciLCJGb250U2V0dGluZ3MiOnsiJGlkIjoiODY4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ODY5IiwiTGluZUNvbG9yIjpudWxsLCJMaW5lV2VpZ2h0IjowLjAsIkxpbmVUeXBlIjowLCJQYXJlbnRTdHlsZSI6bnVsbH0sIlBhcmVudFN0eWxlIjpudWxsfSwiSG9yaXpvbnRhbENvbm5lY3RvclN0eWxlIjp7IiRpZCI6Ijg3MCIsIkxpbmVDb2xvciI6eyIkcmVmIjoiMjEzIn0sIkxpbmVXZWlnaHQiOjEuMCwiTGluZVR5cGUiOjAsIlBhcmVudFN0eWxlIjpudWxsfSwiVmVydGljYWxDb25uZWN0b3JTdHlsZSI6eyIkaWQiOiI4NzE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g3MiIsIk1hcmdpbiI6eyIkcmVmIjoiMjE5In0sIlBhZGRpbmciOnsiJHJlZiI6IjIyMCJ9LCJCYWNrZ3JvdW5kIjp7IiRpZCI6Ijg3MyIsIkNvbG9yIjp7IiRpZCI6Ijg3NCIsIkEiOjI1NSwiUiI6MCwiRyI6MCwiQiI6MH19LCJJc1Zpc2libGUiOnRydWUsIldpZHRoIjowLjAsIkhlaWdodCI6MTAuMCwiQm9yZGVyU3R5bGUiOnsiJGlkIjoiODc1IiwiTGluZUNvbG9yIjp7IiRpZCI6Ijg3NiIsIiR0eXBlIjoiTkxSRS5Db21tb24uRG9tLlNvbGlkQ29sb3JCcnVzaCwgTkxSRS5Db21tb24iLCJDb2xvciI6eyIkaWQiOiI4NzciLCJBIjoyNTUsIlIiOjI1NSwiRyI6MCwiQiI6MH19LCJMaW5lV2VpZ2h0IjowLjAsIkxpbmVUeXBlIjowLCJQYXJlbnRTdHlsZSI6bnVsbH0sIlBhcmVudFN0eWxlIjpudWxsfSwiVGl0bGVTdHlsZSI6eyIkaWQiOiI4NzgiLCJGb250U2V0dGluZ3MiOnsiJGlkIjoiODc5IiwiRm9udFNpemUiOjksIkZvbnROYW1lIjoiQ2FsaWJyaSIsIklzQm9sZCI6dHJ1ZSwiSXNJdGFsaWMiOmZhbHNlLCJJc1VuZGVybGluZWQiOmZhbHNlLCJQYXJlbnRTdHlsZSI6bnVsbH0sIkF1dG9TaXplIjowLCJGb3JlZ3JvdW5kIjp7IiRpZCI6Ijg4MCIsIkNvbG9yIjp7IiRpZCI6Ijg4MSIsIkEiOjI1NSwiUiI6MCwiRyI6MCwiQiI6MH19LCJNYXhXaWR0aCI6MTAxOC4xODE4MTgxODE4MTgyLCJNYXhIZWlnaHQiOiJJbmZpbml0eSIsIlNtYXJ0Rm9yZWdyb3VuZElzQWN0aXZlIjpmYWxzZSwiSG9yaXpvbnRhbEFsaWdubWVudCI6MiwiVmVydGljYWxBbGlnbm1lbnQiOjAsIlNtYXJ0Rm9yZWdyb3VuZCI6bnVsbCwiQmFja2dyb3VuZEZpbGxUeXBlIjowLCJNYXJnaW4iOnsiJHJlZiI6IjIzMCJ9LCJQYWRkaW5nIjp7IiRyZWYiOiIyMzEifSwiQmFja2dyb3VuZCI6eyIkcmVmIjoiMjMyIn0sIklzVmlzaWJsZSI6dHJ1ZSwiV2lkdGgiOjAuMCwiSGVpZ2h0IjowLjAsIkJvcmRlclN0eWxlIjp7IiRpZCI6Ijg4MiIsIkxpbmVDb2xvciI6bnVsbCwiTGluZVdlaWdodCI6MC4wLCJMaW5lVHlwZSI6MCwiUGFyZW50U3R5bGUiOm51bGx9LCJQYXJlbnRTdHlsZSI6bnVsbH0sIkRhdGVTdHlsZSI6eyIkaWQiOiI4ODMiLCJGb250U2V0dGluZ3MiOnsiJGlkIjoiODg0IiwiRm9udFNpemUiOjEwLCJGb250TmFtZSI6IkNhbGlicmkiLCJJc0JvbGQiOmZhbHNlLCJJc0l0YWxpYyI6ZmFsc2UsIklzVW5kZXJsaW5lZCI6ZmFsc2UsIlBhcmVudFN0eWxlIjpudWxsfSwiQXV0b1NpemUiOjAsIkZvcmVncm91bmQiOnsiJGlkIjoiODg1IiwiQ29sb3IiOnsiJGlkIjoiODg2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ODg3IiwiTGluZUNvbG9yIjpudWxsLCJMaW5lV2VpZ2h0IjowLjAsIkxpbmVUeXBlIjowLCJQYXJlbnRTdHlsZSI6bnVsbH0sIlBhcmVudFN0eWxlIjpudWxsfSwiRGF0ZUZvcm1hdCI6eyIkaWQiOiI4ODgiLCJGb3JtYXRTdHJpbmciOiJNTU0gZCIsIlNlcGFyYXRvciI6Ii8iLCJVc2VJbnRlcm5hdGlvbmFsRGF0ZUZvcm1hdCI6ZmFsc2UsIkRhdGVJc1Zpc2libGUiOmZhbHNlLCJUaW1lSXNWaXNpYmxlIjpmYWxzZSwiSG91ckRpZ2l0cyI6MSwiQW1QbURlc2lnbmF0b3IiOjIsIlRyaW0wME1pbnV0ZXMiOmZhbHNlLCJMYXN0S25vd25WaXNpYmlsaXR5U3RhdGUiOnsiJGlkIjoiODg5IiwiRGF0ZVBhcnRJc1Zpc2libGUiOnRydWUsIlRpbWVQYXJ0SXNWaXNpYmxlIjpmYWxzZX19LCJJc1Zpc2libGUiOnRydWUsIlBhcmVudFN0eWxlIjpudWxsfSwiSW5kZXgiOjI1LCJTbWFydER1cmF0aW9uQWN0aXZhdGVkIjpmYWxzZSwiRGF0ZUZvcm1hdCI6eyIkcmVmIjoiODg4In0sIklkIjoiMTA2ZjFiZTQtN2FmMi00NjFlLTliYzctZmNjODkyNTc2NTQ3IiwiSW1wb3J0SWQiOm51bGwsIlRpdGxlIjoiVU5FU0NPIFdvcmxkIEhlcml0YWdlIEluZm9ybWF0aW9uIEtpdCAyMDA4IiwiTm90ZSI6bnVsbCwiSHlwZXJsaW5rIjp7IiRpZCI6Ijg5MCIsIkFkZHJlc3MiOiIiLCJTdWJBZGRyZXNzIjoiIn0sIklzQ2hhbmdlZCI6ZmFsc2UsIklzTmV3IjpmYWxzZX0sIkluZGV4IjowfSx7IiRpZCI6Ijg5MSIsIl9hdHRhY2hlZE1pbGVzdG9uZXMiOltdLCJUYXNrRGVmaW5pdGlvbiI6eyIkaWQiOiI4OTIiLCJHcm91cE5hbWUiOm51bGwsIlN0YXJ0RGF0ZSI6IjIwMTAtMDEtMDFUMDA6MDA6MDBaIiwiRW5kRGF0ZSI6IjIwMTAtMDEtMDVUMjM6NTk6MDBaIiwiUGVyY2VudGFnZUNvbXBsZXRlIjpudWxsLCJTdHlsZSI6eyIkaWQiOiI4OTMiLCJTaGFwZSI6MiwiU2hhcGVUaGlja25lc3MiOjAsIkR1cmF0aW9uRm9ybWF0IjowLCJJbmNsdWRlTm9uV29ya2luZ0RheXNJbkR1cmF0aW9uIjpmYWxzZSwiUGVyY2VudGFnZUNvbXBsZXRlU3R5bGUiOnsiJGlkIjoiODk0IiwiRm9udFNldHRpbmdzIjp7IiRpZCI6Ijg5N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g5NiIsIkxpbmVDb2xvciI6bnVsbCwiTGluZVdlaWdodCI6MC4wLCJMaW5lVHlwZSI6MCwiUGFyZW50U3R5bGUiOm51bGx9LCJQYXJlbnRTdHlsZSI6bnVsbH0sIkR1cmF0aW9uU3R5bGUiOnsiJGlkIjoiODk3IiwiRm9udFNldHRpbmdzIjp7IiRpZCI6Ijg5O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g5OSIsIkxpbmVDb2xvciI6bnVsbCwiTGluZVdlaWdodCI6MC4wLCJMaW5lVHlwZSI6MCwiUGFyZW50U3R5bGUiOm51bGx9LCJQYXJlbnRTdHlsZSI6bnVsbH0sIkhvcml6b250YWxDb25uZWN0b3JTdHlsZSI6eyIkaWQiOiI5MDAiLCJMaW5lQ29sb3IiOnsiJHJlZiI6IjIxMyJ9LCJMaW5lV2VpZ2h0IjoxLjAsIkxpbmVUeXBlIjowLCJQYXJlbnRTdHlsZSI6bnVsbH0sIlZlcnRpY2FsQ29ubmVjdG9yU3R5bGUiOnsiJGlkIjoiOTAx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DIiLCJNYXJnaW4iOnsiJHJlZiI6IjIxOSJ9LCJQYWRkaW5nIjp7IiRyZWYiOiIyMjAifSwiQmFja2dyb3VuZCI6eyIkaWQiOiI5MDMiLCJDb2xvciI6eyIkaWQiOiI5MDQiLCJBIjoyNTUsIlIiOjAsIkciOjAsIkIiOjB9fSwiSXNWaXNpYmxlIjp0cnVlLCJXaWR0aCI6MC4wLCJIZWlnaHQiOjEwLjAsIkJvcmRlclN0eWxlIjp7IiRpZCI6IjkwNSIsIkxpbmVDb2xvciI6eyIkcmVmIjoiMjkyIn0sIkxpbmVXZWlnaHQiOjAuMCwiTGluZVR5cGUiOjAsIlBhcmVudFN0eWxlIjpudWxsfSwiUGFyZW50U3R5bGUiOm51bGx9LCJUaXRsZVN0eWxlIjp7IiRpZCI6IjkwNiIsIkZvbnRTZXR0aW5ncyI6eyIkaWQiOiI5MDciLCJGb250U2l6ZSI6OSwiRm9udE5hbWUiOiJDYWxpYnJpIiwiSXNCb2xkIjp0cnVlLCJJc0l0YWxpYyI6ZmFsc2UsIklzVW5kZXJsaW5lZCI6ZmFsc2UsIlBhcmVudFN0eWxlIjpudWxsfSwiQXV0b1NpemUiOjAsIkZvcmVncm91bmQiOnsiJGlkIjoiOTA4IiwiQ29sb3IiOnsiJGlkIjoiOTA5IiwiQSI6MjU1LCJSIjowLCJHIjowLCJCIjowfX0sIk1heFdpZHRoIjoxMDE4LjE4MTgxODE4MTgxODI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OTEwIiwiTGluZUNvbG9yIjpudWxsLCJMaW5lV2VpZ2h0IjowLjAsIkxpbmVUeXBlIjowLCJQYXJlbnRTdHlsZSI6bnVsbH0sIlBhcmVudFN0eWxlIjpudWxsfSwiRGF0ZVN0eWxlIjp7IiRpZCI6IjkxMSIsIkZvbnRTZXR0aW5ncyI6eyIkaWQiOiI5MTIiLCJGb250U2l6ZSI6MTAsIkZvbnROYW1lIjoiQ2FsaWJyaSIsIklzQm9sZCI6ZmFsc2UsIklzSXRhbGljIjpmYWxzZSwiSXNVbmRlcmxpbmVkIjpmYWxzZSwiUGFyZW50U3R5bGUiOm51bGx9LCJBdXRvU2l6ZSI6MCwiRm9yZWdyb3VuZCI6eyIkaWQiOiI5MTMiLCJDb2xvciI6eyIkaWQiOiI5MTQ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5MTUiLCJMaW5lQ29sb3IiOm51bGwsIkxpbmVXZWlnaHQiOjAuMCwiTGluZVR5cGUiOjAsIlBhcmVudFN0eWxlIjpudWxsfSwiUGFyZW50U3R5bGUiOm51bGx9LCJEYXRlRm9ybWF0Ijp7IiRyZWYiOiIzMDQifSwiSXNWaXNpYmxlIjp0cnVlLCJQYXJlbnRTdHlsZSI6bnVsbH0sIkluZGV4IjoyNiwiU21hcnREdXJhdGlvbkFjdGl2YXRlZCI6ZmFsc2UsIkRhdGVGb3JtYXQiOnsiJHJlZiI6IjMwNCJ9LCJJZCI6IjMzYmM2ZTZiLTU0MmEtNDdkMS05OWE3LTAzYTQ4MDZlZTljMCIsIkltcG9ydElkIjpudWxsLCJUaXRsZSI6IkxpbWEgRGVjbGFyYXRpb24gMjAxMCIsIk5vdGUiOm51bGwsIkh5cGVybGluayI6eyIkaWQiOiI5MTYiLCJBZGRyZXNzIjoiIiwiU3ViQWRkcmVzcyI6IiJ9LCJJc0NoYW5nZWQiOmZhbHNlLCJJc05ldyI6ZmFsc2V9LCJJbmRleCI6MH0seyIkaWQiOiI5MTciLCJfYXR0YWNoZWRNaWxlc3RvbmVzIjpbXSwiVGFza0RlZmluaXRpb24iOnsiJGlkIjoiOTE4IiwiR3JvdXBOYW1lIjpudWxsLCJTdGFydERhdGUiOiIyMDExLTExLTAxVDAwOjAwOjAwWiIsIkVuZERhdGUiOiIyMDExLTExLTAzVDIzOjU5OjAwWiIsIlBlcmNlbnRhZ2VDb21wbGV0ZSI6bnVsbCwiU3R5bGUiOnsiJGlkIjoiOTE5IiwiU2hhcGUiOjIsIlNoYXBlVGhpY2tuZXNzIjowLCJEdXJhdGlvbkZvcm1hdCI6MCwiSW5jbHVkZU5vbldvcmtpbmdEYXlzSW5EdXJhdGlvbiI6ZmFsc2UsIlBlcmNlbnRhZ2VDb21wbGV0ZVN0eWxlIjp7IiRpZCI6IjkyMCIsIkZvbnRTZXR0aW5ncyI6eyIkaWQiOiI5MjEiLCJGb250U2l6ZSI6MTAsIkZvbnROYW1lIjoiQ2FsaWJyaSIsIklzQm9sZCI6ZmFsc2UsIklzSXRhbGljIjpmYWxzZSwiSXNVbmRlcmxpbmVkIjpmYWxzZSwiUGFyZW50U3R5bGUiOm51bGx9LCJBdXRvU2l6ZSI6MCwiRm9yZWdyb3VuZCI6eyIkcmVmIjoiMjUwIn0sIk1heFdpZHRoIjoyMDAuMCwiTWF4SGVpZ2h0IjoiSW5maW5pdHkiLCJTbWFydEZvcmVncm91bmRJc0FjdGl2ZSI6ZmFsc2UsIkhvcml6b250YWxBbGlnbm1lbnQiOjAsIlZlcnRpY2FsQWxpZ25tZW50IjowLCJTbWFydEZvcmVncm91bmQiOm51bGwsIkJhY2tncm91bmRGaWxsVHlwZSI6MCwiTWFyZ2luIjp7IiRyZWYiOiIxOTkifSwiUGFkZGluZyI6eyIkcmVmIjoiMjAwIn0sIkJhY2tncm91bmQiOnsiJHJlZiI6IjIwMSJ9LCJJc1Zpc2libGUiOnRydWUsIldpZHRoIjowLjAsIkhlaWdodCI6MC4wLCJCb3JkZXJTdHlsZSI6eyIkaWQiOiI5MjIiLCJMaW5lQ29sb3IiOm51bGwsIkxpbmVXZWlnaHQiOjAuMCwiTGluZVR5cGUiOjAsIlBhcmVudFN0eWxlIjpudWxsfSwiUGFyZW50U3R5bGUiOm51bGx9LCJEdXJhdGlvblN0eWxlIjp7IiRpZCI6IjkyMyIsIkZvbnRTZXR0aW5ncyI6eyIkaWQiOiI5MjQiLCJGb250U2l6ZSI6MTAsIkZvbnROYW1lIjoiQ2FsaWJyaSIsIklzQm9sZCI6ZmFsc2UsIklzSXRhbGljIjpmYWxzZSwiSXNVbmRlcmxpbmVkIjpmYWxzZSwiUGFyZW50U3R5bGUiOm51bGx9LCJBdXRvU2l6ZSI6MCwiRm9yZWdyb3VuZCI6eyIkcmVmIjoiMjA2In0sIk1heFdpZHRoIjoyMDAuMCwiTWF4SGVpZ2h0IjoiSW5maW5pdHkiLCJTbWFydEZvcmVncm91bmRJc0FjdGl2ZSI6ZmFsc2UsIkhvcml6b250YWxBbGlnbm1lbnQiOjAsIlZlcnRpY2FsQWxpZ25tZW50IjowLCJTbWFydEZvcmVncm91bmQiOm51bGwsIkJhY2tncm91bmRGaWxsVHlwZSI6MCwiTWFyZ2luIjp7IiRyZWYiOiIyMDgifSwiUGFkZGluZyI6eyIkcmVmIjoiMjA5In0sIkJhY2tncm91bmQiOnsiJHJlZiI6IjIxMCJ9LCJJc1Zpc2libGUiOnRydWUsIldpZHRoIjowLjAsIkhlaWdodCI6MC4wLCJCb3JkZXJTdHlsZSI6eyIkaWQiOiI5MjUiLCJMaW5lQ29sb3IiOm51bGwsIkxpbmVXZWlnaHQiOjAuMCwiTGluZVR5cGUiOjAsIlBhcmVudFN0eWxlIjpudWxsfSwiUGFyZW50U3R5bGUiOm51bGx9LCJIb3Jpem9udGFsQ29ubmVjdG9yU3R5bGUiOnsiJGlkIjoiOTI2IiwiTGluZUNvbG9yIjp7IiRyZWYiOiIyMTMifSwiTGluZVdlaWdodCI6MS4wLCJMaW5lVHlwZSI6MCwiUGFyZW50U3R5bGUiOm51bGx9LCJWZXJ0aWNhbENvbm5lY3RvclN0eWxlIjp7IiRpZCI6IjkyNyIsIkxpbmVDb2xvciI6eyIkcmVmIjoiMjE2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I4IiwiTWFyZ2luIjp7IiRyZWYiOiIyMTkifSwiUGFkZGluZyI6eyIkcmVmIjoiMjIwIn0sIkJhY2tncm91bmQiOnsiJGlkIjoiOTI5IiwiQ29sb3IiOnsiJGlkIjoiOTMwIiwiQSI6MjU1LCJSIjowLCJHIjowLCJCIjowfX0sIklzVmlzaWJsZSI6dHJ1ZSwiV2lkdGgiOjAuMCwiSGVpZ2h0IjoxMC4wLCJCb3JkZXJTdHlsZSI6eyIkaWQiOiI5MzEiLCJMaW5lQ29sb3IiOnsiJHJlZiI6IjI5MiJ9LCJMaW5lV2VpZ2h0IjowLjAsIkxpbmVUeXBlIjowLCJQYXJlbnRTdHlsZSI6bnVsbH0sIlBhcmVudFN0eWxlIjpudWxsfSwiVGl0bGVTdHlsZSI6eyIkaWQiOiI5MzIiLCJGb250U2V0dGluZ3MiOnsiJGlkIjoiOTMzIiwiRm9udFNpemUiOjksIkZvbnROYW1lIjoiQ2FsaWJyaSIsIklzQm9sZCI6dHJ1ZSwiSXNJdGFsaWMiOmZhbHNlLCJJc1VuZGVybGluZWQiOmZhbHNlLCJQYXJlbnRTdHlsZSI6bnVsbH0sIkF1dG9TaXplIjowLCJGb3JlZ3JvdW5kIjp7IiRpZCI6IjkzNCIsIkNvbG9yIjp7IiRpZCI6IjkzNSIsIkEiOjI1NSwiUiI6MCwiRyI6MCwiQiI6MH19LCJNYXhXaWR0aCI6MTAxOC4xODE4MTgxODE4MTg1LCJNYXhIZWlnaHQiOiJJbmZpbml0eSIsIlNtYXJ0Rm9yZWdyb3VuZElzQWN0aXZlIjpmYWxzZSwiSG9yaXpvbnRhbEFsaWdubWVudCI6MiwiVmVydGljYWxBbGlnbm1lbnQiOjAsIlNtYXJ0Rm9yZWdyb3VuZCI6bnVsbCwiQmFja2dyb3VuZEZpbGxUeXBlIjowLCJNYXJnaW4iOnsiJHJlZiI6IjIzMCJ9LCJQYWRkaW5nIjp7IiRyZWYiOiIyMzEifSwiQmFja2dyb3VuZCI6eyIkcmVmIjoiMjMyIn0sIklzVmlzaWJsZSI6dHJ1ZSwiV2lkdGgiOjAuMCwiSGVpZ2h0IjowLjAsIkJvcmRlclN0eWxlIjp7IiRpZCI6IjkzNiIsIkxpbmVDb2xvciI6bnVsbCwiTGluZVdlaWdodCI6MC4wLCJMaW5lVHlwZSI6MCwiUGFyZW50U3R5bGUiOm51bGx9LCJQYXJlbnRTdHlsZSI6bnVsbH0sIkRhdGVTdHlsZSI6eyIkaWQiOiI5MzciLCJGb250U2V0dGluZ3MiOnsiJGlkIjoiOTM4IiwiRm9udFNpemUiOjEwLCJGb250TmFtZSI6IkNhbGlicmkiLCJJc0JvbGQiOmZhbHNlLCJJc0l0YWxpYyI6ZmFsc2UsIklzVW5kZXJsaW5lZCI6ZmFsc2UsIlBhcmVudFN0eWxlIjpudWxsfSwiQXV0b1NpemUiOjAsIkZvcmVncm91bmQiOnsiJGlkIjoiOTM5IiwiQ29sb3IiOnsiJGlkIjoiOTQw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OTQxIiwiTGluZUNvbG9yIjpudWxsLCJMaW5lV2VpZ2h0IjowLjAsIkxpbmVUeXBlIjowLCJQYXJlbnRTdHlsZSI6bnVsbH0sIlBhcmVudFN0eWxlIjpudWxsfSwiRGF0ZUZvcm1hdCI6eyIkcmVmIjoiMzA0In0sIklzVmlzaWJsZSI6dHJ1ZSwiUGFyZW50U3R5bGUiOm51bGx9LCJJbmRleCI6MjcsIlNtYXJ0RHVyYXRpb25BY3RpdmF0ZWQiOmZhbHNlLCJEYXRlRm9ybWF0Ijp7IiRyZWYiOiIzMDQifSwiSWQiOiI5YTliYTE0ZC03YmNhLTRmNTUtOGI5Zi01MzY2MjJkZTg5YmIiLCJJbXBvcnRJZCI6bnVsbCwiVGl0bGUiOiJUaGUgRHVibGluIFByaW5jaXBsZXMgMjAxMSIsIk5vdGUiOm51bGwsIkh5cGVybGluayI6eyIkaWQiOiI5NDIiLCJBZGRyZXNzIjoiIiwiU3ViQWRkcmVzcyI6IiJ9LCJJc0NoYW5nZWQiOmZhbHNlLCJJc05ldyI6ZmFsc2V9LCJJbmRleCI6MH0seyIkaWQiOiI5NDMiLCJfYXR0YWNoZWRNaWxlc3RvbmVzIjpbXSwiVGFza0RlZmluaXRpb24iOnsiJGlkIjoiOTQ0IiwiR3JvdXBOYW1lIjpudWxsLCJTdGFydERhdGUiOiIyMDExLTExLTAxVDAwOjAwOjAwWiIsIkVuZERhdGUiOiIyMDExLTExLTAzVDIzOjU5OjAwWiIsIlBlcmNlbnRhZ2VDb21wbGV0ZSI6bnVsbCwiU3R5bGUiOnsiJGlkIjoiOTQ1IiwiU2hhcGUiOjIsIlNoYXBlVGhpY2tuZXNzIjowLCJEdXJhdGlvbkZvcm1hdCI6MCwiSW5jbHVkZU5vbldvcmtpbmdEYXlzSW5EdXJhdGlvbiI6ZmFsc2UsIlBlcmNlbnRhZ2VDb21wbGV0ZVN0eWxlIjp7IiRpZCI6Ijk0NiIsIkZvbnRTZXR0aW5ncyI6eyIkaWQiOiI5NDciLCJGb250U2l6ZSI6MTAsIkZvbnROYW1lIjoiQ2FsaWJyaSIsIklzQm9sZCI6ZmFsc2UsIklzSXRhbGljIjpmYWxzZSwiSXNVbmRlcmxpbmVkIjpmYWxzZSwiUGFyZW50U3R5bGUiOm51bGx9LCJBdXRvU2l6ZSI6MCwiRm9yZWdyb3VuZCI6eyIkcmVmIjoiMjUwIn0sIk1heFdpZHRoIjoyMDAuMCwiTWF4SGVpZ2h0IjoiSW5maW5pdHkiLCJTbWFydEZvcmVncm91bmRJc0FjdGl2ZSI6ZmFsc2UsIkhvcml6b250YWxBbGlnbm1lbnQiOjAsIlZlcnRpY2FsQWxpZ25tZW50IjowLCJTbWFydEZvcmVncm91bmQiOm51bGwsIkJhY2tncm91bmRGaWxsVHlwZSI6MCwiTWFyZ2luIjp7IiRyZWYiOiIxOTkifSwiUGFkZGluZyI6eyIkcmVmIjoiMjAwIn0sIkJhY2tncm91bmQiOnsiJHJlZiI6IjIwMSJ9LCJJc1Zpc2libGUiOnRydWUsIldpZHRoIjowLjAsIkhlaWdodCI6MC4wLCJCb3JkZXJTdHlsZSI6eyIkaWQiOiI5NDgiLCJMaW5lQ29sb3IiOm51bGwsIkxpbmVXZWlnaHQiOjAuMCwiTGluZVR5cGUiOjAsIlBhcmVudFN0eWxlIjpudWxsfSwiUGFyZW50U3R5bGUiOm51bGx9LCJEdXJhdGlvblN0eWxlIjp7IiRpZCI6Ijk0OSIsIkZvbnRTZXR0aW5ncyI6eyIkaWQiOiI5NTAiLCJGb250U2l6ZSI6MTAsIkZvbnROYW1lIjoiQ2FsaWJyaSIsIklzQm9sZCI6ZmFsc2UsIklzSXRhbGljIjpmYWxzZSwiSXNVbmRlcmxpbmVkIjpmYWxzZSwiUGFyZW50U3R5bGUiOm51bGx9LCJBdXRvU2l6ZSI6MCwiRm9yZWdyb3VuZCI6eyIkcmVmIjoiMjA2In0sIk1heFdpZHRoIjoyMDAuMCwiTWF4SGVpZ2h0IjoiSW5maW5pdHkiLCJTbWFydEZvcmVncm91bmRJc0FjdGl2ZSI6ZmFsc2UsIkhvcml6b250YWxBbGlnbm1lbnQiOjAsIlZlcnRpY2FsQWxpZ25tZW50IjowLCJTbWFydEZvcmVncm91bmQiOm51bGwsIkJhY2tncm91bmRGaWxsVHlwZSI6MCwiTWFyZ2luIjp7IiRyZWYiOiIyMDgifSwiUGFkZGluZyI6eyIkcmVmIjoiMjA5In0sIkJhY2tncm91bmQiOnsiJHJlZiI6IjIxMCJ9LCJJc1Zpc2libGUiOnRydWUsIldpZHRoIjowLjAsIkhlaWdodCI6MC4wLCJCb3JkZXJTdHlsZSI6eyIkaWQiOiI5NTEiLCJMaW5lQ29sb3IiOm51bGwsIkxpbmVXZWlnaHQiOjAuMCwiTGluZVR5cGUiOjAsIlBhcmVudFN0eWxlIjpudWxsfSwiUGFyZW50U3R5bGUiOm51bGx9LCJIb3Jpem9udGFsQ29ubmVjdG9yU3R5bGUiOnsiJGlkIjoiOTUyIiwiTGluZUNvbG9yIjp7IiRyZWYiOiIyMTMifSwiTGluZVdlaWdodCI6MS4wLCJMaW5lVHlwZSI6MCwiUGFyZW50U3R5bGUiOm51bGx9LCJWZXJ0aWNhbENvbm5lY3RvclN0eWxlIjp7IiRpZCI6Ijk1MyIsIkxpbmVDb2xvciI6eyIkcmVmIjoiMjE2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U0IiwiTWFyZ2luIjp7IiRyZWYiOiIyMTkifSwiUGFkZGluZyI6eyIkcmVmIjoiMjIwIn0sIkJhY2tncm91bmQiOnsiJGlkIjoiOTU1IiwiQ29sb3IiOnsiJGlkIjoiOTU2IiwiQSI6MjU1LCJSIjowLCJHIjowLCJCIjowfX0sIklzVmlzaWJsZSI6dHJ1ZSwiV2lkdGgiOjAuMCwiSGVpZ2h0IjoxMC4wLCJCb3JkZXJTdHlsZSI6eyIkaWQiOiI5NTciLCJMaW5lQ29sb3IiOnsiJHJlZiI6IjI5MiJ9LCJMaW5lV2VpZ2h0IjowLjAsIkxpbmVUeXBlIjowLCJQYXJlbnRTdHlsZSI6bnVsbH0sIlBhcmVudFN0eWxlIjpudWxsfSwiVGl0bGVTdHlsZSI6eyIkaWQiOiI5NTgiLCJGb250U2V0dGluZ3MiOnsiJGlkIjoiOTU5IiwiRm9udFNpemUiOjksIkZvbnROYW1lIjoiQ2FsaWJyaSIsIklzQm9sZCI6dHJ1ZSwiSXNJdGFsaWMiOmZhbHNlLCJJc1VuZGVybGluZWQiOmZhbHNlLCJQYXJlbnRTdHlsZSI6bnVsbH0sIkF1dG9TaXplIjowLCJGb3JlZ3JvdW5kIjp7IiRpZCI6Ijk2MCIsIkNvbG9yIjp7IiRpZCI6Ijk2MSIsIkEiOjI1NSwiUiI6MCwiRyI6MCwiQiI6MH19LCJNYXhXaWR0aCI6MTAxOC4xODE4MTgxODE4MTg1LCJNYXhIZWlnaHQiOiJJbmZpbml0eSIsIlNtYXJ0Rm9yZWdyb3VuZElzQWN0aXZlIjpmYWxzZSwiSG9yaXpvbnRhbEFsaWdubWVudCI6MiwiVmVydGljYWxBbGlnbm1lbnQiOjAsIlNtYXJ0Rm9yZWdyb3VuZCI6bnVsbCwiQmFja2dyb3VuZEZpbGxUeXBlIjowLCJNYXJnaW4iOnsiJHJlZiI6IjIzMCJ9LCJQYWRkaW5nIjp7IiRyZWYiOiIyMzEifSwiQmFja2dyb3VuZCI6eyIkcmVmIjoiMjMyIn0sIklzVmlzaWJsZSI6dHJ1ZSwiV2lkdGgiOjAuMCwiSGVpZ2h0IjowLjAsIkJvcmRlclN0eWxlIjp7IiRpZCI6Ijk2MiIsIkxpbmVDb2xvciI6bnVsbCwiTGluZVdlaWdodCI6MC4wLCJMaW5lVHlwZSI6MCwiUGFyZW50U3R5bGUiOm51bGx9LCJQYXJlbnRTdHlsZSI6bnVsbH0sIkRhdGVTdHlsZSI6eyIkaWQiOiI5NjMiLCJGb250U2V0dGluZ3MiOnsiJGlkIjoiOTY0IiwiRm9udFNpemUiOjEwLCJGb250TmFtZSI6IkNhbGlicmkiLCJJc0JvbGQiOmZhbHNlLCJJc0l0YWxpYyI6ZmFsc2UsIklzVW5kZXJsaW5lZCI6ZmFsc2UsIlBhcmVudFN0eWxlIjpudWxsfSwiQXV0b1NpemUiOjAsIkZvcmVncm91bmQiOnsiJGlkIjoiOTY1IiwiQ29sb3IiOnsiJGlkIjoiOTY2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OTY3IiwiTGluZUNvbG9yIjpudWxsLCJMaW5lV2VpZ2h0IjowLjAsIkxpbmVUeXBlIjowLCJQYXJlbnRTdHlsZSI6bnVsbH0sIlBhcmVudFN0eWxlIjpudWxsfSwiRGF0ZUZvcm1hdCI6eyIkcmVmIjoiMzA0In0sIklzVmlzaWJsZSI6dHJ1ZSwiUGFyZW50U3R5bGUiOm51bGx9LCJJbmRleCI6MjgsIlNtYXJ0RHVyYXRpb25BY3RpdmF0ZWQiOmZhbHNlLCJEYXRlRm9ybWF0Ijp7IiRyZWYiOiIzMDQifSwiSWQiOiI2YjRjN2YyMi1iMDA5LTQxMTMtYmI1Yy1jZmUzYmNmZjhmMTUiLCJJbXBvcnRJZCI6bnVsbCwiVGl0bGUiOiJUaGUgVmFsbGV0dGEgUHJpbmNpcGxlcyAyMDExIiwiTm90ZSI6bnVsbCwiSHlwZXJsaW5rIjp7IiRpZCI6Ijk2OCIsIkFkZHJlc3MiOiIiLCJTdWJBZGRyZXNzIjoiIn0sIklzQ2hhbmdlZCI6ZmFsc2UsIklzTmV3IjpmYWxzZX0sIkluZGV4IjowfSx7IiRpZCI6Ijk2OSIsIl9hdHRhY2hlZE1pbGVzdG9uZXMiOltdLCJUYXNrRGVmaW5pdGlvbiI6eyIkaWQiOiI5NzAiLCJHcm91cE5hbWUiOm51bGwsIlN0YXJ0RGF0ZSI6IjIwMTEtMDEtMDFUMDA6MDA6MDBaIiwiRW5kRGF0ZSI6IjIwMTEtMDEtMDVUMjM6NTk6MDBaIiwiUGVyY2VudGFnZUNvbXBsZXRlIjpudWxsLCJTdHlsZSI6eyIkaWQiOiI5NzEiLCJTaGFwZSI6MiwiU2hhcGVUaGlja25lc3MiOjAsIkR1cmF0aW9uRm9ybWF0IjowLCJJbmNsdWRlTm9uV29ya2luZ0RheXNJbkR1cmF0aW9uIjpmYWxzZSwiUGVyY2VudGFnZUNvbXBsZXRlU3R5bGUiOnsiJGlkIjoiOTcyIiwiRm9udFNldHRpbmdzIjp7IiRpZCI6Ijk3My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k3NCIsIkxpbmVDb2xvciI6bnVsbCwiTGluZVdlaWdodCI6MC4wLCJMaW5lVHlwZSI6MCwiUGFyZW50U3R5bGUiOm51bGx9LCJQYXJlbnRTdHlsZSI6bnVsbH0sIkR1cmF0aW9uU3R5bGUiOnsiJGlkIjoiOTc1IiwiRm9udFNldHRpbmdzIjp7IiRpZCI6Ijk3Ni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k3NyIsIkxpbmVDb2xvciI6bnVsbCwiTGluZVdlaWdodCI6MC4wLCJMaW5lVHlwZSI6MCwiUGFyZW50U3R5bGUiOm51bGx9LCJQYXJlbnRTdHlsZSI6bnVsbH0sIkhvcml6b250YWxDb25uZWN0b3JTdHlsZSI6eyIkaWQiOiI5NzgiLCJMaW5lQ29sb3IiOnsiJHJlZiI6IjIxMyJ9LCJMaW5lV2VpZ2h0IjoxLjAsIkxpbmVUeXBlIjowLCJQYXJlbnRTdHlsZSI6bnVsbH0sIlZlcnRpY2FsQ29ubmVjdG9yU3R5bGUiOnsiJGlkIjoiOTc5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ODAiLCJNYXJnaW4iOnsiJHJlZiI6IjIxOSJ9LCJQYWRkaW5nIjp7IiRyZWYiOiIyMjAifSwiQmFja2dyb3VuZCI6eyIkaWQiOiI5ODEiLCJDb2xvciI6eyIkaWQiOiI5ODIiLCJBIjoyNTUsIlIiOjAsIkciOjAsIkIiOjB9fSwiSXNWaXNpYmxlIjp0cnVlLCJXaWR0aCI6MC4wLCJIZWlnaHQiOjEwLjAsIkJvcmRlclN0eWxlIjp7IiRpZCI6Ijk4MyIsIkxpbmVDb2xvciI6eyIkcmVmIjoiMjkyIn0sIkxpbmVXZWlnaHQiOjAuMCwiTGluZVR5cGUiOjAsIlBhcmVudFN0eWxlIjpudWxsfSwiUGFyZW50U3R5bGUiOm51bGx9LCJUaXRsZVN0eWxlIjp7IiRpZCI6Ijk4NCIsIkZvbnRTZXR0aW5ncyI6eyIkaWQiOiI5ODUiLCJGb250U2l6ZSI6OSwiRm9udE5hbWUiOiJDYWxpYnJpIiwiSXNCb2xkIjp0cnVlLCJJc0l0YWxpYyI6ZmFsc2UsIklzVW5kZXJsaW5lZCI6ZmFsc2UsIlBhcmVudFN0eWxlIjpudWxsfSwiQXV0b1NpemUiOjAsIkZvcmVncm91bmQiOnsiJGlkIjoiOTg2IiwiQ29sb3IiOnsiJGlkIjoiOTg3IiwiQSI6MjU1LCJSIjowLCJHIjowLCJCIjowfX0sIk1heFdpZHRoIjoxMDE4LjE4MTgxODE4MTgxODI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OTg4IiwiTGluZUNvbG9yIjpudWxsLCJMaW5lV2VpZ2h0IjowLjAsIkxpbmVUeXBlIjowLCJQYXJlbnRTdHlsZSI6bnVsbH0sIlBhcmVudFN0eWxlIjpudWxsfSwiRGF0ZVN0eWxlIjp7IiRpZCI6Ijk4OSIsIkZvbnRTZXR0aW5ncyI6eyIkaWQiOiI5OTAiLCJGb250U2l6ZSI6MTAsIkZvbnROYW1lIjoiQ2FsaWJyaSIsIklzQm9sZCI6ZmFsc2UsIklzSXRhbGljIjpmYWxzZSwiSXNVbmRlcmxpbmVkIjpmYWxzZSwiUGFyZW50U3R5bGUiOm51bGx9LCJBdXRvU2l6ZSI6MCwiRm9yZWdyb3VuZCI6eyIkaWQiOiI5OTEiLCJDb2xvciI6eyIkaWQiOiI5OT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yMzgifSwiUGFkZGluZyI6eyIkcmVmIjoiMjM5In0sIkJhY2tncm91bmQiOnsiJHJlZiI6IjI0MCJ9LCJJc1Zpc2libGUiOnRydWUsIldpZHRoIjowLjAsIkhlaWdodCI6MC4wLCJCb3JkZXJTdHlsZSI6eyIkaWQiOiI5OTMiLCJMaW5lQ29sb3IiOm51bGwsIkxpbmVXZWlnaHQiOjAuMCwiTGluZVR5cGUiOjAsIlBhcmVudFN0eWxlIjpudWxsfSwiUGFyZW50U3R5bGUiOm51bGx9LCJEYXRlRm9ybWF0Ijp7IiRyZWYiOiIzMDQifSwiSXNWaXNpYmxlIjp0cnVlLCJQYXJlbnRTdHlsZSI6bnVsbH0sIkluZGV4IjoyOSwiU21hcnREdXJhdGlvbkFjdGl2YXRlZCI6ZmFsc2UsIkRhdGVGb3JtYXQiOnsiJHJlZiI6IjMwNCJ9LCJJZCI6IjcxZDBhMDI2LTBkNWMtNDQ4ZS1hOTM4LTdjMDY0NzViYWNlYyIsIkltcG9ydElkIjpudWxsLCJUaXRsZSI6IlRoZSBQYXJpcyBEZWNsYXJhdGlvbiAyMDExIiwiTm90ZSI6bnVsbCwiSHlwZXJsaW5rIjp7IiRpZCI6Ijk5NCIsIkFkZHJlc3MiOiIiLCJTdWJBZGRyZXNzIjoiIn0sIklzQ2hhbmdlZCI6ZmFsc2UsIklzTmV3IjpmYWxzZX0sIkluZGV4IjowfSx7IiRpZCI6Ijk5NSIsIl9hdHRhY2hlZE1pbGVzdG9uZXMiOltdLCJUYXNrRGVmaW5pdGlvbiI6eyIkaWQiOiI5OTYiLCJHcm91cE5hbWUiOm51bGwsIlN0YXJ0RGF0ZSI6IjIwMTQtMDEtMDFUMDA6MDA6MDBaIiwiRW5kRGF0ZSI6IjIwMTQtMDEtMDNUMjM6NTk6MDBaIiwiUGVyY2VudGFnZUNvbXBsZXRlIjpudWxsLCJTdHlsZSI6eyIkaWQiOiI5OTciLCJTaGFwZSI6MiwiU2hhcGVUaGlja25lc3MiOjAsIkR1cmF0aW9uRm9ybWF0IjowLCJJbmNsdWRlTm9uV29ya2luZ0RheXNJbkR1cmF0aW9uIjpmYWxzZSwiUGVyY2VudGFnZUNvbXBsZXRlU3R5bGUiOnsiJGlkIjoiOTk4IiwiRm9udFNldHRpbmdzIjp7IiRpZCI6Ijk5O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EwMDAiLCJMaW5lQ29sb3IiOm51bGwsIkxpbmVXZWlnaHQiOjAuMCwiTGluZVR5cGUiOjAsIlBhcmVudFN0eWxlIjpudWxsfSwiUGFyZW50U3R5bGUiOm51bGx9LCJEdXJhdGlvblN0eWxlIjp7IiRpZCI6IjEwMDEiLCJGb250U2V0dGluZ3MiOnsiJGlkIjoiMTAwMi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EwMDMiLCJMaW5lQ29sb3IiOm51bGwsIkxpbmVXZWlnaHQiOjAuMCwiTGluZVR5cGUiOjAsIlBhcmVudFN0eWxlIjpudWxsfSwiUGFyZW50U3R5bGUiOm51bGx9LCJIb3Jpem9udGFsQ29ubmVjdG9yU3R5bGUiOnsiJGlkIjoiMTAwNCIsIkxpbmVDb2xvciI6eyIkcmVmIjoiMjEzIn0sIkxpbmVXZWlnaHQiOjEuMCwiTGluZVR5cGUiOjAsIlBhcmVudFN0eWxlIjpudWxsfSwiVmVydGljYWxDb25uZWN0b3JTdHlsZSI6eyIkaWQiOiIxMDA1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xMDA2IiwiTWFyZ2luIjp7IiRyZWYiOiIyMTkifSwiUGFkZGluZyI6eyIkcmVmIjoiMjIwIn0sIkJhY2tncm91bmQiOnsiJGlkIjoiMTAwNyIsIkNvbG9yIjp7IiRpZCI6IjEwMDgiLCJBIjoyNTUsIlIiOjAsIkciOjAsIkIiOjB9fSwiSXNWaXNpYmxlIjp0cnVlLCJXaWR0aCI6MC4wLCJIZWlnaHQiOjEwLjAsIkJvcmRlclN0eWxlIjp7IiRpZCI6IjEwMDkiLCJMaW5lQ29sb3IiOnsiJHJlZiI6IjI5MiJ9LCJMaW5lV2VpZ2h0IjowLjAsIkxpbmVUeXBlIjowLCJQYXJlbnRTdHlsZSI6bnVsbH0sIlBhcmVudFN0eWxlIjpudWxsfSwiVGl0bGVTdHlsZSI6eyIkaWQiOiIxMDEwIiwiRm9udFNldHRpbmdzIjp7IiRpZCI6IjEwMTEiLCJGb250U2l6ZSI6OSwiRm9udE5hbWUiOiJDYWxpYnJpIiwiSXNCb2xkIjp0cnVlLCJJc0l0YWxpYyI6ZmFsc2UsIklzVW5kZXJsaW5lZCI6ZmFsc2UsIlBhcmVudFN0eWxlIjpudWxsfSwiQXV0b1NpemUiOjAsIkZvcmVncm91bmQiOnsiJGlkIjoiMTAxMiIsIkNvbG9yIjp7IiRpZCI6IjEwMTMiLCJBIjoyNTUsIlIiOjAsIkciOjAsIkIiOjB9fSwiTWF4V2lkdGgiOjEwMTguMTgxODE4MTgxODE4Mi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xMDE0IiwiTGluZUNvbG9yIjpudWxsLCJMaW5lV2VpZ2h0IjowLjAsIkxpbmVUeXBlIjowLCJQYXJlbnRTdHlsZSI6bnVsbH0sIlBhcmVudFN0eWxlIjpudWxsfSwiRGF0ZVN0eWxlIjp7IiRpZCI6IjEwMTUiLCJGb250U2V0dGluZ3MiOnsiJGlkIjoiMTAxNiIsIkZvbnRTaXplIjoxMCwiRm9udE5hbWUiOiJDYWxpYnJpIiwiSXNCb2xkIjpmYWxzZSwiSXNJdGFsaWMiOmZhbHNlLCJJc1VuZGVybGluZWQiOmZhbHNlLCJQYXJlbnRTdHlsZSI6bnVsbH0sIkF1dG9TaXplIjowLCJGb3JlZ3JvdW5kIjp7IiRpZCI6IjEwMTciLCJDb2xvciI6eyIkaWQiOiIxMDE4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MTAxOSIsIkxpbmVDb2xvciI6bnVsbCwiTGluZVdlaWdodCI6MC4wLCJMaW5lVHlwZSI6MCwiUGFyZW50U3R5bGUiOm51bGx9LCJQYXJlbnRTdHlsZSI6bnVsbH0sIkRhdGVGb3JtYXQiOnsiJHJlZiI6IjMwNCJ9LCJJc1Zpc2libGUiOnRydWUsIlBhcmVudFN0eWxlIjpudWxsfSwiSW5kZXgiOjMwLCJTbWFydER1cmF0aW9uQWN0aXZhdGVkIjpmYWxzZSwiRGF0ZUZvcm1hdCI6eyIkcmVmIjoiMzA0In0sIklkIjoiMmVlNTA4MDEtMzc2NC00MWJmLWExMTYtYzBlMzExMzQ2Y2Q2IiwiSW1wb3J0SWQiOm51bGwsIlRpdGxlIjoiVGhlIEZsb3JlbmNlIERlY2xhcmF0aW9uIDIwMTQiLCJOb3RlIjpudWxsLCJIeXBlcmxpbmsiOnsiJGlkIjoiMTAyMCIsIkFkZHJlc3MiOiIiLCJTdWJBZGRyZXNzIjoiIn0sIklzQ2hhbmdlZCI6ZmFsc2UsIklzTmV3IjpmYWxzZX0sIkluZGV4IjowfSx7IiRpZCI6IjEwMjEiLCJfYXR0YWNoZWRNaWxlc3RvbmVzIjpbXSwiVGFza0RlZmluaXRpb24iOnsiJGlkIjoiMTAyMiIsIkdyb3VwTmFtZSI6bnVsbCwiU3RhcnREYXRlIjoiMjAxNi0wMS0wMVQwMDowMDowMFoiLCJFbmREYXRlIjoiMjAxNi0wMS0wNVQyMzo1OTowMFoiLCJQZXJjZW50YWdlQ29tcGxldGUiOm51bGwsIlN0eWxlIjp7IiRpZCI6IjEwMjMiLCJTaGFwZSI6MiwiU2hhcGVUaGlja25lc3MiOjAsIkR1cmF0aW9uRm9ybWF0IjowLCJJbmNsdWRlTm9uV29ya2luZ0RheXNJbkR1cmF0aW9uIjpmYWxzZSwiUGVyY2VudGFnZUNvbXBsZXRlU3R5bGUiOnsiJGlkIjoiMTAyNCIsIkZvbnRTZXR0aW5ncyI6eyIkaWQiOiIxMDI1IiwiRm9udFNpemUiOjEwLCJGb250TmFtZSI6IkNhbGlicmkiLCJJc0JvbGQiOmZhbHNlLCJJc0l0YWxpYyI6ZmFsc2UsIklzVW5kZXJsaW5lZCI6ZmFsc2UsIlBhcmVudFN0eWxlIjpudWxsfSwiQXV0b1NpemUiOjAsIkZvcmVncm91bmQiOnsiJHJlZiI6IjI1MCJ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MTAyNiIsIkxpbmVDb2xvciI6bnVsbCwiTGluZVdlaWdodCI6MC4wLCJMaW5lVHlwZSI6MCwiUGFyZW50U3R5bGUiOm51bGx9LCJQYXJlbnRTdHlsZSI6bnVsbH0sIkR1cmF0aW9uU3R5bGUiOnsiJGlkIjoiMTAyNyIsIkZvbnRTZXR0aW5ncyI6eyIkaWQiOiIxMDI4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MTAyOSIsIkxpbmVDb2xvciI6bnVsbCwiTGluZVdlaWdodCI6MC4wLCJMaW5lVHlwZSI6MCwiUGFyZW50U3R5bGUiOm51bGx9LCJQYXJlbnRTdHlsZSI6bnVsbH0sIkhvcml6b250YWxDb25uZWN0b3JTdHlsZSI6eyIkaWQiOiIxMDMwIiwiTGluZUNvbG9yIjp7IiRyZWYiOiIyMTMifSwiTGluZVdlaWdodCI6MS4wLCJMaW5lVHlwZSI6MCwiUGFyZW50U3R5bGUiOm51bGx9LCJWZXJ0aWNhbENvbm5lY3RvclN0eWxlIjp7IiRpZCI6IjEwMzE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EwMzIiLCJNYXJnaW4iOnsiJHJlZiI6IjIxOSJ9LCJQYWRkaW5nIjp7IiRyZWYiOiIyMjAifSwiQmFja2dyb3VuZCI6eyIkaWQiOiIxMDMzIiwiQ29sb3IiOnsiJGlkIjoiMTAzNCIsIkEiOjI1NSwiUiI6MCwiRyI6MCwiQiI6MH19LCJJc1Zpc2libGUiOnRydWUsIldpZHRoIjowLjAsIkhlaWdodCI6MTAuMCwiQm9yZGVyU3R5bGUiOnsiJGlkIjoiMTAzNSIsIkxpbmVDb2xvciI6eyIkaWQiOiIxMDM2IiwiJHR5cGUiOiJOTFJFLkNvbW1vbi5Eb20uU29saWRDb2xvckJydXNoLCBOTFJFLkNvbW1vbiIsIkNvbG9yIjp7IiRpZCI6IjEwMzciLCJBIjoyNTUsIlIiOjI1NSwiRyI6MCwiQiI6MH19LCJMaW5lV2VpZ2h0IjowLjAsIkxpbmVUeXBlIjowLCJQYXJlbnRTdHlsZSI6bnVsbH0sIlBhcmVudFN0eWxlIjpudWxsfSwiVGl0bGVTdHlsZSI6eyIkaWQiOiIxMDM4IiwiRm9udFNldHRpbmdzIjp7IiRpZCI6IjEwMzkiLCJGb250U2l6ZSI6OSwiRm9udE5hbWUiOiJDYWxpYnJpIiwiSXNCb2xkIjp0cnVlLCJJc0l0YWxpYyI6ZmFsc2UsIklzVW5kZXJsaW5lZCI6ZmFsc2UsIlBhcmVudFN0eWxlIjpudWxsfSwiQXV0b1NpemUiOjAsIkZvcmVncm91bmQiOnsiJGlkIjoiMTA0MCIsIkNvbG9yIjp7IiRpZCI6IjEwNDEiLCJBIjoyNTUsIlIiOjAsIkciOjAsIkIiOjB9fSwiTWF4V2lkdGgiOjEwMTguMTgxODE4MTgxODE4Mi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xMDQyIiwiTGluZUNvbG9yIjpudWxsLCJMaW5lV2VpZ2h0IjowLjAsIkxpbmVUeXBlIjowLCJQYXJlbnRTdHlsZSI6bnVsbH0sIlBhcmVudFN0eWxlIjpudWxsfSwiRGF0ZVN0eWxlIjp7IiRpZCI6IjEwNDMiLCJGb250U2V0dGluZ3MiOnsiJGlkIjoiMTA0NCIsIkZvbnRTaXplIjoxMCwiRm9udE5hbWUiOiJDYWxpYnJpIiwiSXNCb2xkIjpmYWxzZSwiSXNJdGFsaWMiOmZhbHNlLCJJc1VuZGVybGluZWQiOmZhbHNlLCJQYXJlbnRTdHlsZSI6bnVsbH0sIkF1dG9TaXplIjowLCJGb3JlZ3JvdW5kIjp7IiRpZCI6IjEwNDUiLCJDb2xvciI6eyIkaWQiOiIxMDQ2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MTA0NyIsIkxpbmVDb2xvciI6bnVsbCwiTGluZVdlaWdodCI6MC4wLCJMaW5lVHlwZSI6MCwiUGFyZW50U3R5bGUiOm51bGx9LCJQYXJlbnRTdHlsZSI6bnVsbH0sIkRhdGVGb3JtYXQiOnsiJGlkIjoiMTA0OCIsIkZvcm1hdFN0cmluZyI6Ik1NTSBkIiwiU2VwYXJhdG9yIjoiLyIsIlVzZUludGVybmF0aW9uYWxEYXRlRm9ybWF0IjpmYWxzZSwiRGF0ZUlzVmlzaWJsZSI6ZmFsc2UsIlRpbWVJc1Zpc2libGUiOmZhbHNlLCJIb3VyRGlnaXRzIjoxLCJBbVBtRGVzaWduYXRvciI6MiwiVHJpbTAwTWludXRlcyI6ZmFsc2UsIkxhc3RLbm93blZpc2liaWxpdHlTdGF0ZSI6eyIkaWQiOiIxMDQ5IiwiRGF0ZVBhcnRJc1Zpc2libGUiOnRydWUsIlRpbWVQYXJ0SXNWaXNpYmxlIjpmYWxzZX19LCJJc1Zpc2libGUiOnRydWUsIlBhcmVudFN0eWxlIjpudWxsfSwiSW5kZXgiOjMxLCJTbWFydER1cmF0aW9uQWN0aXZhdGVkIjpmYWxzZSwiRGF0ZUZvcm1hdCI6eyIkcmVmIjoiMTA0OCJ9LCJJZCI6ImM4ZGUyNWIwLTdjZDMtNDQ2MC05YjNhLWJlZjc5YjJlOTUxZiIsIkltcG9ydElkIjpudWxsLCJUaXRsZSI6IlVORVNDTyBPcGVyYXRpb24gR3VpZGVsaW5lcyAyMDE2IiwiTm90ZSI6bnVsbCwiSHlwZXJsaW5rIjp7IiRpZCI6IjEwNTAiLCJBZGRyZXNzIjoiIiwiU3ViQWRkcmVzcyI6IiJ9LCJJc0NoYW5nZWQiOmZhbHNlLCJJc05ldyI6ZmFsc2V9LCJJbmRleCI6MH0seyIkaWQiOiIxMDUxIiwiX2F0dGFjaGVkTWlsZXN0b25lcyI6W10sIlRhc2tEZWZpbml0aW9uIjp7IiRpZCI6IjEwNTIiLCJHcm91cE5hbWUiOm51bGwsIlN0YXJ0RGF0ZSI6IjIwMTctMDEtMDFUMDA6MDA6MDBaIiwiRW5kRGF0ZSI6IjIwMTctMDEtMDRUMjM6NTk6MDBaIiwiUGVyY2VudGFnZUNvbXBsZXRlIjpudWxsLCJTdHlsZSI6eyIkaWQiOiIxMDUzIiwiU2hhcGUiOjIsIlNoYXBlVGhpY2tuZXNzIjowLCJEdXJhdGlvbkZvcm1hdCI6MCwiSW5jbHVkZU5vbldvcmtpbmdEYXlzSW5EdXJhdGlvbiI6ZmFsc2UsIlBlcmNlbnRhZ2VDb21wbGV0ZVN0eWxlIjp7IiRpZCI6IjEwNTQiLCJGb250U2V0dGluZ3MiOnsiJGlkIjoiMTA1NS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EwNTYiLCJMaW5lQ29sb3IiOm51bGwsIkxpbmVXZWlnaHQiOjAuMCwiTGluZVR5cGUiOjAsIlBhcmVudFN0eWxlIjpudWxsfSwiUGFyZW50U3R5bGUiOm51bGx9LCJEdXJhdGlvblN0eWxlIjp7IiRpZCI6IjEwNTciLCJGb250U2V0dGluZ3MiOnsiJGlkIjoiMTA1O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EwNTkiLCJMaW5lQ29sb3IiOm51bGwsIkxpbmVXZWlnaHQiOjAuMCwiTGluZVR5cGUiOjAsIlBhcmVudFN0eWxlIjpudWxsfSwiUGFyZW50U3R5bGUiOm51bGx9LCJIb3Jpem9udGFsQ29ubmVjdG9yU3R5bGUiOnsiJGlkIjoiMTA2MCIsIkxpbmVDb2xvciI6eyIkcmVmIjoiMjEzIn0sIkxpbmVXZWlnaHQiOjEuMCwiTGluZVR5cGUiOjAsIlBhcmVudFN0eWxlIjpudWxsfSwiVmVydGljYWxDb25uZWN0b3JTdHlsZSI6eyIkaWQiOiIxMDYx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xMDYyIiwiTWFyZ2luIjp7IiRyZWYiOiIyMTkifSwiUGFkZGluZyI6eyIkcmVmIjoiMjIwIn0sIkJhY2tncm91bmQiOnsiJGlkIjoiMTA2MyIsIkNvbG9yIjp7IiRpZCI6IjEwNjQiLCJBIjoyNTUsIlIiOjAsIkciOjAsIkIiOjB9fSwiSXNWaXNpYmxlIjp0cnVlLCJXaWR0aCI6MC4wLCJIZWlnaHQiOjEwLjAsIkJvcmRlclN0eWxlIjp7IiRpZCI6IjEwNjUiLCJMaW5lQ29sb3IiOnsiJHJlZiI6IjI5MiJ9LCJMaW5lV2VpZ2h0IjowLjAsIkxpbmVUeXBlIjowLCJQYXJlbnRTdHlsZSI6bnVsbH0sIlBhcmVudFN0eWxlIjpudWxsfSwiVGl0bGVTdHlsZSI6eyIkaWQiOiIxMDY2IiwiRm9udFNldHRpbmdzIjp7IiRpZCI6IjEwNjciLCJGb250U2l6ZSI6OSwiRm9udE5hbWUiOiJDYWxpYnJpIiwiSXNCb2xkIjp0cnVlLCJJc0l0YWxpYyI6ZmFsc2UsIklzVW5kZXJsaW5lZCI6ZmFsc2UsIlBhcmVudFN0eWxlIjpudWxsfSwiQXV0b1NpemUiOjAsIkZvcmVncm91bmQiOnsiJGlkIjoiMTA2OCIsIkNvbG9yIjp7IiRpZCI6IjEwNjkiLCJBIjoyNTUsIlIiOjAsIkciOjAsIkIiOjB9fSwiTWF4V2lkdGgiOjEwMTguMTgxODE4MTgxODE4Mi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xMDcwIiwiTGluZUNvbG9yIjpudWxsLCJMaW5lV2VpZ2h0IjowLjAsIkxpbmVUeXBlIjowLCJQYXJlbnRTdHlsZSI6bnVsbH0sIlBhcmVudFN0eWxlIjpudWxsfSwiRGF0ZVN0eWxlIjp7IiRpZCI6IjEwNzEiLCJGb250U2V0dGluZ3MiOnsiJGlkIjoiMTA3MiIsIkZvbnRTaXplIjoxMCwiRm9udE5hbWUiOiJDYWxpYnJpIiwiSXNCb2xkIjpmYWxzZSwiSXNJdGFsaWMiOmZhbHNlLCJJc1VuZGVybGluZWQiOmZhbHNlLCJQYXJlbnRTdHlsZSI6bnVsbH0sIkF1dG9TaXplIjowLCJGb3JlZ3JvdW5kIjp7IiRpZCI6IjEwNzMiLCJDb2xvciI6eyIkaWQiOiIxMDc0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MTA3NSIsIkxpbmVDb2xvciI6bnVsbCwiTGluZVdlaWdodCI6MC4wLCJMaW5lVHlwZSI6MCwiUGFyZW50U3R5bGUiOm51bGx9LCJQYXJlbnRTdHlsZSI6bnVsbH0sIkRhdGVGb3JtYXQiOnsiJHJlZiI6IjMwNCJ9LCJJc1Zpc2libGUiOnRydWUsIlBhcmVudFN0eWxlIjpudWxsfSwiSW5kZXgiOjMyLCJTbWFydER1cmF0aW9uQWN0aXZhdGVkIjpmYWxzZSwiRGF0ZUZvcm1hdCI6eyIkcmVmIjoiMzA0In0sIklkIjoiY2FhOWE0MzUtZjljNy00ZTI2LWJkOTgtNzBiMjE1NTY2ZDE5IiwiSW1wb3J0SWQiOm51bGwsIlRpdGxlIjoiRGVsaGkgRGVjbGFyYXRpb24gMjAxNyIsIk5vdGUiOm51bGwsIkh5cGVybGluayI6eyIkaWQiOiIxMDc2IiwiQWRkcmVzcyI6IiIsIlN1YkFkZHJlc3MiOiIifSwiSXNDaGFuZ2VkIjpmYWxzZSwiSXNOZXciOmZhbHNlfSwiSW5kZXgiOjB9LHsiJGlkIjoiMTA3NyIsIl9hdHRhY2hlZE1pbGVzdG9uZXMiOltdLCJUYXNrRGVmaW5pdGlvbiI6eyIkaWQiOiIxMDc4IiwiR3JvdXBOYW1lIjpudWxsLCJTdGFydERhdGUiOiIyMDE3LTAxLTAxVDAwOjAwOjAwWiIsIkVuZERhdGUiOiIyMDE3LTAxLTA0VDIzOjU5OjAwWiIsIlBlcmNlbnRhZ2VDb21wbGV0ZSI6bnVsbCwiU3R5bGUiOnsiJGlkIjoiMTA3OSIsIlNoYXBlIjoyLCJTaGFwZVRoaWNrbmVzcyI6MCwiRHVyYXRpb25Gb3JtYXQiOjAsIkluY2x1ZGVOb25Xb3JraW5nRGF5c0luRHVyYXRpb24iOmZhbHNlLCJQZXJjZW50YWdlQ29tcGxldGVTdHlsZSI6eyIkaWQiOiIxMDgwIiwiRm9udFNldHRpbmdzIjp7IiRpZCI6IjEwODEiLCJGb250U2l6ZSI6MTAsIkZvbnROYW1lIjoiQ2FsaWJyaSIsIklzQm9sZCI6ZmFsc2UsIklzSXRhbGljIjpmYWxzZSwiSXNVbmRlcmxpbmVkIjpmYWxzZSwiUGFyZW50U3R5bGUiOm51bGx9LCJBdXRvU2l6ZSI6MCwiRm9yZWdyb3VuZCI6eyIkcmVmIjoiMjUwIn0sIk1heFdpZHRoIjoyMDAuMCwiTWF4SGVpZ2h0IjoiSW5maW5pdHkiLCJTbWFydEZvcmVncm91bmRJc0FjdGl2ZSI6ZmFsc2UsIkhvcml6b250YWxBbGlnbm1lbnQiOjAsIlZlcnRpY2FsQWxpZ25tZW50IjowLCJTbWFydEZvcmVncm91bmQiOm51bGwsIkJhY2tncm91bmRGaWxsVHlwZSI6MCwiTWFyZ2luIjp7IiRyZWYiOiIxOTkifSwiUGFkZGluZyI6eyIkcmVmIjoiMjAwIn0sIkJhY2tncm91bmQiOnsiJHJlZiI6IjIwMSJ9LCJJc1Zpc2libGUiOnRydWUsIldpZHRoIjowLjAsIkhlaWdodCI6MC4wLCJCb3JkZXJTdHlsZSI6eyIkaWQiOiIxMDgyIiwiTGluZUNvbG9yIjpudWxsLCJMaW5lV2VpZ2h0IjowLjAsIkxpbmVUeXBlIjowLCJQYXJlbnRTdHlsZSI6bnVsbH0sIlBhcmVudFN0eWxlIjpudWxsfSwiRHVyYXRpb25TdHlsZSI6eyIkaWQiOiIxMDgzIiwiRm9udFNldHRpbmdzIjp7IiRpZCI6IjEwODQiLCJGb250U2l6ZSI6MTAsIkZvbnROYW1lIjoiQ2FsaWJyaSIsIklzQm9sZCI6ZmFsc2UsIklzSXRhbGljIjpmYWxzZSwiSXNVbmRlcmxpbmVkIjpmYWxzZSwiUGFyZW50U3R5bGUiOm51bGx9LCJBdXRvU2l6ZSI6MCwiRm9yZWdyb3VuZCI6eyIkcmVmIjoiMjA2In0sIk1heFdpZHRoIjoyMDAuMCwiTWF4SGVpZ2h0IjoiSW5maW5pdHkiLCJTbWFydEZvcmVncm91bmRJc0FjdGl2ZSI6ZmFsc2UsIkhvcml6b250YWxBbGlnbm1lbnQiOjAsIlZlcnRpY2FsQWxpZ25tZW50IjowLCJTbWFydEZvcmVncm91bmQiOm51bGwsIkJhY2tncm91bmRGaWxsVHlwZSI6MCwiTWFyZ2luIjp7IiRyZWYiOiIyMDgifSwiUGFkZGluZyI6eyIkcmVmIjoiMjA5In0sIkJhY2tncm91bmQiOnsiJHJlZiI6IjIxMCJ9LCJJc1Zpc2libGUiOnRydWUsIldpZHRoIjowLjAsIkhlaWdodCI6MC4wLCJCb3JkZXJTdHlsZSI6eyIkaWQiOiIxMDg1IiwiTGluZUNvbG9yIjpudWxsLCJMaW5lV2VpZ2h0IjowLjAsIkxpbmVUeXBlIjowLCJQYXJlbnRTdHlsZSI6bnVsbH0sIlBhcmVudFN0eWxlIjpudWxsfSwiSG9yaXpvbnRhbENvbm5lY3RvclN0eWxlIjp7IiRpZCI6IjEwODYiLCJMaW5lQ29sb3IiOnsiJHJlZiI6IjIxMyJ9LCJMaW5lV2VpZ2h0IjoxLjAsIkxpbmVUeXBlIjowLCJQYXJlbnRTdHlsZSI6bnVsbH0sIlZlcnRpY2FsQ29ubmVjdG9yU3R5bGUiOnsiJGlkIjoiMTA4NyIsIkxpbmVDb2xvciI6eyIkcmVmIjoiMjE2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MTA4OCIsIk1hcmdpbiI6eyIkcmVmIjoiMjE5In0sIlBhZGRpbmciOnsiJHJlZiI6IjIyMCJ9LCJCYWNrZ3JvdW5kIjp7IiRpZCI6IjEwODkiLCJDb2xvciI6eyIkaWQiOiIxMDkwIiwiQSI6MjU1LCJSIjowLCJHIjowLCJCIjowfX0sIklzVmlzaWJsZSI6dHJ1ZSwiV2lkdGgiOjAuMCwiSGVpZ2h0IjoxMC4wLCJCb3JkZXJTdHlsZSI6eyIkaWQiOiIxMDkxIiwiTGluZUNvbG9yIjp7IiRyZWYiOiIyOTIifSwiTGluZVdlaWdodCI6MC4wLCJMaW5lVHlwZSI6MCwiUGFyZW50U3R5bGUiOm51bGx9LCJQYXJlbnRTdHlsZSI6bnVsbH0sIlRpdGxlU3R5bGUiOnsiJGlkIjoiMTA5MiIsIkZvbnRTZXR0aW5ncyI6eyIkaWQiOiIxMDkzIiwiRm9udFNpemUiOjksIkZvbnROYW1lIjoiQ2FsaWJyaSIsIklzQm9sZCI6dHJ1ZSwiSXNJdGFsaWMiOmZhbHNlLCJJc1VuZGVybGluZWQiOmZhbHNlLCJQYXJlbnRTdHlsZSI6bnVsbH0sIkF1dG9TaXplIjowLCJGb3JlZ3JvdW5kIjp7IiRpZCI6IjEwOTQiLCJDb2xvciI6eyIkaWQiOiIxMDk1IiwiQSI6MjU1LCJSIjowLCJHIjowLCJCIjowfX0sIk1heFdpZHRoIjoxMDE4LjE4MTgxODE4MTgxODI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MTA5NiIsIkxpbmVDb2xvciI6bnVsbCwiTGluZVdlaWdodCI6MC4wLCJMaW5lVHlwZSI6MCwiUGFyZW50U3R5bGUiOm51bGx9LCJQYXJlbnRTdHlsZSI6bnVsbH0sIkRhdGVTdHlsZSI6eyIkaWQiOiIxMDk3IiwiRm9udFNldHRpbmdzIjp7IiRpZCI6IjEwOTgiLCJGb250U2l6ZSI6MTAsIkZvbnROYW1lIjoiQ2FsaWJyaSIsIklzQm9sZCI6ZmFsc2UsIklzSXRhbGljIjpmYWxzZSwiSXNVbmRlcmxpbmVkIjpmYWxzZSwiUGFyZW50U3R5bGUiOm51bGx9LCJBdXRvU2l6ZSI6MCwiRm9yZWdyb3VuZCI6eyIkaWQiOiIxMDk5IiwiQ29sb3IiOnsiJGlkIjoiMTEw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ExMDEiLCJMaW5lQ29sb3IiOm51bGwsIkxpbmVXZWlnaHQiOjAuMCwiTGluZVR5cGUiOjAsIlBhcmVudFN0eWxlIjpudWxsfSwiUGFyZW50U3R5bGUiOm51bGx9LCJEYXRlRm9ybWF0Ijp7IiRyZWYiOiIzMDQifSwiSXNWaXNpYmxlIjp0cnVlLCJQYXJlbnRTdHlsZSI6bnVsbH0sIkluZGV4IjozMywiU21hcnREdXJhdGlvbkFjdGl2YXRlZCI6ZmFsc2UsIkRhdGVGb3JtYXQiOnsiJHJlZiI6IjMwNCJ9LCJJZCI6ImUxM2ZkNDMxLTQ5M2UtNDdlZS04Y2RhLWNiMWY5ODY4ODExNiIsIkltcG9ydElkIjpudWxsLCJUaXRsZSI6IkRlbGhpIFByaW5jaXBsZXMgUnVyYWwgTGFuZHNjYXBlcyAyMDE3IiwiTm90ZSI6bnVsbCwiSHlwZXJsaW5rIjp7IiRpZCI6IjExMDIiLCJBZGRyZXNzIjoiIiwiU3ViQWRkcmVzcyI6IiJ9LCJJc0NoYW5nZWQiOmZhbHNlLCJJc05ldyI6ZmFsc2V9LCJJbmRleCI6MH0seyIkaWQiOiIxMTAzIiwiX2F0dGFjaGVkTWlsZXN0b25lcyI6W10sIlRhc2tEZWZpbml0aW9uIjp7IiRpZCI6IjExMDQiLCJHcm91cE5hbWUiOm51bGwsIlN0YXJ0RGF0ZSI6IjIwMTctMDEtMDFUMDA6MDA6MDBaIiwiRW5kRGF0ZSI6IjIwMTctMDEtMDRUMjM6NTk6MDBaIiwiUGVyY2VudGFnZUNvbXBsZXRlIjpudWxsLCJTdHlsZSI6eyIkaWQiOiIxMTA1IiwiU2hhcGUiOjIsIlNoYXBlVGhpY2tuZXNzIjowLCJEdXJhdGlvbkZvcm1hdCI6MCwiSW5jbHVkZU5vbldvcmtpbmdEYXlzSW5EdXJhdGlvbiI6ZmFsc2UsIlBlcmNlbnRhZ2VDb21wbGV0ZVN0eWxlIjp7IiRpZCI6IjExMDYiLCJGb250U2V0dGluZ3MiOnsiJGlkIjoiMTEwNy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ExMDgiLCJMaW5lQ29sb3IiOm51bGwsIkxpbmVXZWlnaHQiOjAuMCwiTGluZVR5cGUiOjAsIlBhcmVudFN0eWxlIjpudWxsfSwiUGFyZW50U3R5bGUiOm51bGx9LCJEdXJhdGlvblN0eWxlIjp7IiRpZCI6IjExMDkiLCJGb250U2V0dGluZ3MiOnsiJGlkIjoiMTExMC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ExMTEiLCJMaW5lQ29sb3IiOm51bGwsIkxpbmVXZWlnaHQiOjAuMCwiTGluZVR5cGUiOjAsIlBhcmVudFN0eWxlIjpudWxsfSwiUGFyZW50U3R5bGUiOm51bGx9LCJIb3Jpem9udGFsQ29ubmVjdG9yU3R5bGUiOnsiJGlkIjoiMTExMiIsIkxpbmVDb2xvciI6eyIkcmVmIjoiMjEzIn0sIkxpbmVXZWlnaHQiOjEuMCwiTGluZVR5cGUiOjAsIlBhcmVudFN0eWxlIjpudWxsfSwiVmVydGljYWxDb25uZWN0b3JTdHlsZSI6eyIkaWQiOiIxMTEz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xMTE0IiwiTWFyZ2luIjp7IiRyZWYiOiIyMTkifSwiUGFkZGluZyI6eyIkcmVmIjoiMjIwIn0sIkJhY2tncm91bmQiOnsiJGlkIjoiMTExNSIsIkNvbG9yIjp7IiRpZCI6IjExMTYiLCJBIjoyNTUsIlIiOjAsIkciOjAsIkIiOjB9fSwiSXNWaXNpYmxlIjp0cnVlLCJXaWR0aCI6MC4wLCJIZWlnaHQiOjEwLjAsIkJvcmRlclN0eWxlIjp7IiRpZCI6IjExMTciLCJMaW5lQ29sb3IiOnsiJHJlZiI6IjI5MiJ9LCJMaW5lV2VpZ2h0IjowLjAsIkxpbmVUeXBlIjowLCJQYXJlbnRTdHlsZSI6bnVsbH0sIlBhcmVudFN0eWxlIjpudWxsfSwiVGl0bGVTdHlsZSI6eyIkaWQiOiIxMTE4IiwiRm9udFNldHRpbmdzIjp7IiRpZCI6IjExMTkiLCJGb250U2l6ZSI6OSwiRm9udE5hbWUiOiJDYWxpYnJpIiwiSXNCb2xkIjp0cnVlLCJJc0l0YWxpYyI6ZmFsc2UsIklzVW5kZXJsaW5lZCI6ZmFsc2UsIlBhcmVudFN0eWxlIjpudWxsfSwiQXV0b1NpemUiOjAsIkZvcmVncm91bmQiOnsiJGlkIjoiMTEyMCIsIkNvbG9yIjp7IiRpZCI6IjExMjEiLCJBIjoyNTUsIlIiOjAsIkciOjAsIkIiOjB9fSwiTWF4V2lkdGgiOjEwMTguMTgxODE4MTgxODE4Mi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xMTIyIiwiTGluZUNvbG9yIjpudWxsLCJMaW5lV2VpZ2h0IjowLjAsIkxpbmVUeXBlIjowLCJQYXJlbnRTdHlsZSI6bnVsbH0sIlBhcmVudFN0eWxlIjpudWxsfSwiRGF0ZVN0eWxlIjp7IiRpZCI6IjExMjMiLCJGb250U2V0dGluZ3MiOnsiJGlkIjoiMTEyNCIsIkZvbnRTaXplIjoxMCwiRm9udE5hbWUiOiJDYWxpYnJpIiwiSXNCb2xkIjpmYWxzZSwiSXNJdGFsaWMiOmZhbHNlLCJJc1VuZGVybGluZWQiOmZhbHNlLCJQYXJlbnRTdHlsZSI6bnVsbH0sIkF1dG9TaXplIjowLCJGb3JlZ3JvdW5kIjp7IiRpZCI6IjExMjUiLCJDb2xvciI6eyIkaWQiOiIxMTI2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MTEyNyIsIkxpbmVDb2xvciI6bnVsbCwiTGluZVdlaWdodCI6MC4wLCJMaW5lVHlwZSI6MCwiUGFyZW50U3R5bGUiOm51bGx9LCJQYXJlbnRTdHlsZSI6bnVsbH0sIkRhdGVGb3JtYXQiOnsiJHJlZiI6IjMwNCJ9LCJJc1Zpc2libGUiOnRydWUsIlBhcmVudFN0eWxlIjpudWxsfSwiSW5kZXgiOjM0LCJTbWFydER1cmF0aW9uQWN0aXZhdGVkIjpmYWxzZSwiRGF0ZUZvcm1hdCI6eyIkcmVmIjoiMzA0In0sIklkIjoiZDIwYjY1YzEtZWFjMy00ZTBhLWEyYjQtOWZkNmE2ODI1OGFhIiwiSW1wb3J0SWQiOm51bGwsIlRpdGxlIjoiRGVsaGkgUHJpbmNpcGxlcyBXb29kZW4gQnVpbHQgSGVyaXRhZ2UyMDE3IiwiTm90ZSI6bnVsbCwiSHlwZXJsaW5rIjp7IiRpZCI6IjExMjgiLCJBZGRyZXNzIjoiIiwiU3ViQWRkcmVzcyI6IiJ9LCJJc0NoYW5nZWQiOmZhbHNlLCJJc05ldyI6ZmFsc2V9LCJJbmRleCI6MH0seyIkaWQiOiIxMTI5IiwiX2F0dGFjaGVkTWlsZXN0b25lcyI6W10sIlRhc2tEZWZpbml0aW9uIjp7IiRpZCI6IjExMzAiLCJHcm91cE5hbWUiOm51bGwsIlN0YXJ0RGF0ZSI6IjIwMTgtMDEtMDFUMDA6MDA6MDBaIiwiRW5kRGF0ZSI6IjIwMTgtMDEtMDNUMjM6NTk6MDBaIiwiUGVyY2VudGFnZUNvbXBsZXRlIjpudWxsLCJTdHlsZSI6eyIkaWQiOiIxMTMxIiwiU2hhcGUiOjIsIlNoYXBlVGhpY2tuZXNzIjowLCJEdXJhdGlvbkZvcm1hdCI6MCwiSW5jbHVkZU5vbldvcmtpbmdEYXlzSW5EdXJhdGlvbiI6ZmFsc2UsIlBlcmNlbnRhZ2VDb21wbGV0ZVN0eWxlIjp7IiRpZCI6IjExMzIiLCJGb250U2V0dGluZ3MiOnsiJGlkIjoiMTEzMyIsIkZvbnRTaXplIjoxMCwiRm9udE5hbWUiOiJDYWxpYnJpIiwiSXNCb2xkIjpmYWxzZSwiSXNJdGFsaWMiOmZhbHNlLCJJc1VuZGVybGluZWQiOmZhbHNlLCJQYXJlbnRTdHlsZSI6bnVsbH0sIkF1dG9TaXplIjowLCJGb3JlZ3JvdW5kIjp7IiRyZWYiOiIyNTAi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ExMzQiLCJMaW5lQ29sb3IiOm51bGwsIkxpbmVXZWlnaHQiOjAuMCwiTGluZVR5cGUiOjAsIlBhcmVudFN0eWxlIjpudWxsfSwiUGFyZW50U3R5bGUiOm51bGx9LCJEdXJhdGlvblN0eWxlIjp7IiRpZCI6IjExMzUiLCJGb250U2V0dGluZ3MiOnsiJGlkIjoiMTEzNi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ExMzciLCJMaW5lQ29sb3IiOm51bGwsIkxpbmVXZWlnaHQiOjAuMCwiTGluZVR5cGUiOjAsIlBhcmVudFN0eWxlIjpudWxsfSwiUGFyZW50U3R5bGUiOm51bGx9LCJIb3Jpem9udGFsQ29ubmVjdG9yU3R5bGUiOnsiJGlkIjoiMTEzOCIsIkxpbmVDb2xvciI6eyIkcmVmIjoiMjEzIn0sIkxpbmVXZWlnaHQiOjEuMCwiTGluZVR5cGUiOjAsIlBhcmVudFN0eWxlIjpudWxsfSwiVmVydGljYWxDb25uZWN0b3JTdHlsZSI6eyIkaWQiOiIxMTM5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xMTQwIiwiTWFyZ2luIjp7IiRyZWYiOiIyMTkifSwiUGFkZGluZyI6eyIkcmVmIjoiMjIwIn0sIkJhY2tncm91bmQiOnsiJGlkIjoiMTE0MSIsIkNvbG9yIjp7IiRpZCI6IjExNDIiLCJBIjoyNTUsIlIiOjAsIkciOjAsIkIiOjB9fSwiSXNWaXNpYmxlIjp0cnVlLCJXaWR0aCI6MC4wLCJIZWlnaHQiOjEwLjAsIkJvcmRlclN0eWxlIjp7IiRpZCI6IjExNDMiLCJMaW5lQ29sb3IiOnsiJHJlZiI6IjI5MiJ9LCJMaW5lV2VpZ2h0IjowLjAsIkxpbmVUeXBlIjowLCJQYXJlbnRTdHlsZSI6bnVsbH0sIlBhcmVudFN0eWxlIjpudWxsfSwiVGl0bGVTdHlsZSI6eyIkaWQiOiIxMTQ0IiwiRm9udFNldHRpbmdzIjp7IiRpZCI6IjExNDUiLCJGb250U2l6ZSI6OSwiRm9udE5hbWUiOiJDYWxpYnJpIiwiSXNCb2xkIjp0cnVlLCJJc0l0YWxpYyI6ZmFsc2UsIklzVW5kZXJsaW5lZCI6ZmFsc2UsIlBhcmVudFN0eWxlIjpudWxsfSwiQXV0b1NpemUiOjAsIkZvcmVncm91bmQiOnsiJGlkIjoiMTE0NiIsIkNvbG9yIjp7IiRpZCI6IjExNDciLCJBIjoyNTUsIlIiOjAsIkciOjAsIkIiOjB9fSwiTWF4V2lkdGgiOjEyNDQuNDQ0NDQ0NDQ0NDQ0My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xMTQ4IiwiTGluZUNvbG9yIjpudWxsLCJMaW5lV2VpZ2h0IjowLjAsIkxpbmVUeXBlIjowLCJQYXJlbnRTdHlsZSI6bnVsbH0sIlBhcmVudFN0eWxlIjpudWxsfSwiRGF0ZVN0eWxlIjp7IiRpZCI6IjExNDkiLCJGb250U2V0dGluZ3MiOnsiJGlkIjoiMTE1MCIsIkZvbnRTaXplIjoxMCwiRm9udE5hbWUiOiJDYWxpYnJpIiwiSXNCb2xkIjpmYWxzZSwiSXNJdGFsaWMiOmZhbHNlLCJJc1VuZGVybGluZWQiOmZhbHNlLCJQYXJlbnRTdHlsZSI6bnVsbH0sIkF1dG9TaXplIjowLCJGb3JlZ3JvdW5kIjp7IiRpZCI6IjExNTEiLCJDb2xvciI6eyIkaWQiOiIxMTU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MTE1MyIsIkxpbmVDb2xvciI6bnVsbCwiTGluZVdlaWdodCI6MC4wLCJMaW5lVHlwZSI6MCwiUGFyZW50U3R5bGUiOm51bGx9LCJQYXJlbnRTdHlsZSI6bnVsbH0sIkRhdGVGb3JtYXQiOnsiJHJlZiI6IjMwNCJ9LCJJc1Zpc2libGUiOnRydWUsIlBhcmVudFN0eWxlIjpudWxsfSwiSW5kZXgiOjM1LCJTbWFydER1cmF0aW9uQWN0aXZhdGVkIjpmYWxzZSwiRGF0ZUZvcm1hdCI6eyIkcmVmIjoiMzA0In0sIklkIjoiOTczODU2MWQtNTZjOC00ZDkxLTkwM2ItNGMyMzhjMTcyN2NiIiwiSW1wb3J0SWQiOm51bGwsIlRpdGxlIjoiQnVlbm9zIEFpcmVzIERlY2xhcmF0aW9uIDIwMTgiLCJOb3RlIjpudWxsLCJIeXBlcmxpbmsiOnsiJGlkIjoiMTE1NCIsIkFkZHJlc3MiOiIiLCJTdWJBZGRyZXNzIjoiIn0sIklzQ2hhbmdlZCI6ZmFsc2UsIklzTmV3IjpmYWxzZX0sIkluZGV4IjowfV0sIk1pbGVzdG9uZXMiOltdfSx7IiRpZCI6IjExNTUiLCJJZCI6Ijk5MzVkY2Q0LWFhY2UtNDRiNS1hN2VmLWFjYWFmYzViNWJiOCIsIkluZGV4IjozNiwiSGVhZGVyVGV4dCI6IlZpcnR1YWwvRGlnaXRhbCIsIlN0eWxlIjp7IiRpZCI6IjExNTYiLCJIZWFkZXJTdHlsZSI6eyIkaWQiOiIxMTU3IiwiVGV4dFN0eWxlIjp7IiRpZCI6IjExNTgiLCJGb250U2V0dGluZ3MiOnsiJGlkIjoiMTE1OSIsIkZvbnRTaXplIjoxMiwiRm9udE5hbWUiOiJDYWxpYnJpIiwiSXNCb2xkIjp0cnVlLCJJc0l0YWxpYyI6ZmFsc2UsIklzVW5kZXJsaW5lZCI6ZmFsc2UsIlBhcmVudFN0eWxlIjpudWxsfSwiQXV0b1NpemUiOjAsIkZvcmVncm91bmQiOnsiJGlkIjoiMTE2MCIsIkNvbG9yIjp7IiRpZCI6IjExNjEiLCJBIjoyNTUsIlIiOjI1NSwiRyI6MjU1LCJCIjoyNTV9fSwiTWF4V2lkdGgiOjAuMCwiTWF4SGVpZ2h0IjowLjAsIlNtYXJ0Rm9yZWdyb3VuZElzQWN0aXZlIjpmYWxzZSwiSG9yaXpvbnRhbEFsaWdubWVudCI6MCwiVmVydGljYWxBbGlnbm1lbnQiOjAsIlNtYXJ0Rm9yZWdyb3VuZCI6bnVsbCwiQmFja2dyb3VuZEZpbGxUeXBlIjowLCJNYXJnaW4iOnsiJGlkIjoiMTE2MiIsIlRvcCI6MCwiTGVmdCI6MCwiUmlnaHQiOjAsIkJvdHRvbSI6MH0sIlBhZGRpbmciOnsiJGlkIjoiMTE2MyIsIlRvcCI6MCwiTGVmdCI6MCwiUmlnaHQiOjAsIkJvdHRvbSI6MH0sIkJhY2tncm91bmQiOm51bGwsIklzVmlzaWJsZSI6ZmFsc2UsIldpZHRoIjowLjAsIkhlaWdodCI6MC4wLCJCb3JkZXJTdHlsZSI6bnVsbCwiUGFyZW50U3R5bGUiOm51bGx9LCJSZWN0YW5nbGVTdHlsZSI6eyIkaWQiOiIxMTY0IiwiTWFyZ2luIjp7IiRpZCI6IjExNjUiLCJUb3AiOjAsIkxlZnQiOjAsIlJpZ2h0IjowLCJCb3R0b20iOjB9LCJQYWRkaW5nIjp7IiRpZCI6IjExNjYiLCJUb3AiOjAsIkxlZnQiOjAsIlJpZ2h0IjowLCJCb3R0b20iOjB9LCJCYWNrZ3JvdW5kIjp7IiRpZCI6IjExNjciLCJDb2xvciI6eyIkaWQiOiIxMTY4IiwiQSI6MTI3LCJSIjoxNDgsIkciOjc1LCJCIjo3NX19LCJJc1Zpc2libGUiOmZhbHNlLCJXaWR0aCI6MC4wLCJIZWlnaHQiOjAuMCwiQm9yZGVyU3R5bGUiOnsiJGlkIjoiMTE2OSIsIkxpbmVDb2xvciI6eyIkaWQiOiIxMTcwIiwiJHR5cGUiOiJOTFJFLkNvbW1vbi5Eb20uU29saWRDb2xvckJydXNoLCBOTFJFLkNvbW1vbiIsIkNvbG9yIjp7IiRpZCI6IjExNzEiLCJBIjoyNTUsIlIiOjIyLCJHIjoyOCwiQiI6MzV9fSwiTGluZVdlaWdodCI6MC4wLCJMaW5lVHlwZSI6MCwiUGFyZW50U3R5bGUiOm51bGx9LCJQYXJlbnRTdHlsZSI6bnVsbH0sIk1hcmdpbiI6eyIkaWQiOiIxMTcyIiwiVG9wIjowLCJMZWZ0IjowLCJSaWdodCI6MCwiQm90dG9tIjowfSwiUGFkZGluZyI6eyIkaWQiOiIxMTczIiwiVG9wIjowLCJMZWZ0IjowLCJSaWdodCI6MCwiQm90dG9tIjowfSwiQmFja2dyb3VuZCI6bnVsbCwiSXNWaXNpYmxlIjp0cnVlLCJXaWR0aCI6MC4wLCJIZWlnaHQiOjAuMCwiQm9yZGVyU3R5bGUiOm51bGwsIlBhcmVudFN0eWxlIjpudWxsfSwiQmFja2dyb3VuZFN0eWxlIjp7IiRpZCI6IjExNzQiLCJNYXJnaW4iOnsiJGlkIjoiMTE3NSIsIlRvcCI6MCwiTGVmdCI6MCwiUmlnaHQiOjAsIkJvdHRvbSI6MH0sIlBhZGRpbmciOnsiJGlkIjoiMTE3NiIsIlRvcCI6MCwiTGVmdCI6MCwiUmlnaHQiOjAsIkJvdHRvbSI6MH0sIkJhY2tncm91bmQiOnsiJGlkIjoiMTE3NyIsIkNvbG9yIjp7IiRpZCI6IjExNzgiLCJBIjozOCwiUiI6MTQzLCJHIjoxMDQsIkIiOjEwNH19LCJJc1Zpc2libGUiOnRydWUsIldpZHRoIjowLjAsIkhlaWdodCI6MC4wLCJCb3JkZXJTdHlsZSI6eyIkaWQiOiIxMTc5IiwiTGluZUNvbG9yIjp7IiRpZCI6IjExODAiLCIkdHlwZSI6Ik5MUkUuQ29tbW9uLkRvbS5Tb2xpZENvbG9yQnJ1c2gsIE5MUkUuQ29tbW9uIiwiQ29sb3IiOnsiJGlkIjoiMTE4MSIsIkEiOjI1NSwiUiI6MjIsIkciOjI4LCJCIjozNX19LCJMaW5lV2VpZ2h0IjowLjAsIkxpbmVUeXBlIjowLCJQYXJlbnRTdHlsZSI6bnVsbH0sIlBhcmVudFN0eWxlIjpudWxsfSwiSXNBYm92ZVRpbWViYW5kIjpmYWxzZSwiTWFyZ2luIjp7IiRpZCI6IjExODIiLCJUb3AiOjAsIkxlZnQiOjAsIlJpZ2h0IjowLCJCb3R0b20iOjB9LCJQYWRkaW5nIjp7IiRpZCI6IjExODMiLCJUb3AiOjAsIkxlZnQiOjAsIlJpZ2h0IjowLCJCb3R0b20iOjB9LCJJc1Zpc2libGUiOnRydWUsIldpZHRoIjowLjAsIkhlaWdodCI6MC4wLCJCb3JkZXJTdHlsZSI6bnVsbCwiUGFyZW50U3R5bGUiOm51bGx9LCJUYXNrcyI6W3siJGlkIjoiMTE4NCIsIl9hdHRhY2hlZE1pbGVzdG9uZXMiOltdLCJUYXNrRGVmaW5pdGlvbiI6eyIkaWQiOiIxMTg1IiwiR3JvdXBOYW1lIjpudWxsLCJTdGFydERhdGUiOiIyMDAzLTAxLTAxVDAwOjAwOjAwWiIsIkVuZERhdGUiOiIyMDAzLTAxLTAzVDIzOjU5OjAwWiIsIlBlcmNlbnRhZ2VDb21wbGV0ZSI6bnVsbCwiU3R5bGUiOnsiJGlkIjoiMTE4NiIsIlNoYXBlIjoyLCJTaGFwZVRoaWNrbmVzcyI6MCwiRHVyYXRpb25Gb3JtYXQiOjAsIkluY2x1ZGVOb25Xb3JraW5nRGF5c0luRHVyYXRpb24iOmZhbHNlLCJQZXJjZW50YWdlQ29tcGxldGVTdHlsZSI6eyIkaWQiOiIxMTg3IiwiRm9udFNldHRpbmdzIjp7IiRpZCI6IjExODgiLCJGb250U2l6ZSI6MTAsIkZvbnROYW1lIjoiQ2FsaWJyaSIsIklzQm9sZCI6ZmFsc2UsIklzSXRhbGljIjpmYWxzZSwiSXNVbmRlcmxpbmVkIjpmYWxzZSwiUGFyZW50U3R5bGUiOm51bGx9LCJBdXRvU2l6ZSI6MCwiRm9yZWdyb3VuZCI6eyIkaWQiOiIxMTg5IiwiQ29sb3IiOnsiJGlkIjoiMTE5MCIsIkEiOjI1NSwiUiI6MTkyLCJHIjo4MCwiQiI6Nzd9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ExOTEiLCJMaW5lQ29sb3IiOm51bGwsIkxpbmVXZWlnaHQiOjAuMCwiTGluZVR5cGUiOjAsIlBhcmVudFN0eWxlIjpudWxsfSwiUGFyZW50U3R5bGUiOm51bGx9LCJEdXJhdGlvblN0eWxlIjp7IiRpZCI6IjExOTIiLCJGb250U2V0dGluZ3MiOnsiJGlkIjoiMTE5My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ExOTQiLCJMaW5lQ29sb3IiOm51bGwsIkxpbmVXZWlnaHQiOjAuMCwiTGluZVR5cGUiOjAsIlBhcmVudFN0eWxlIjpudWxsfSwiUGFyZW50U3R5bGUiOm51bGx9LCJIb3Jpem9udGFsQ29ubmVjdG9yU3R5bGUiOnsiJGlkIjoiMTE5NSIsIkxpbmVDb2xvciI6eyIkcmVmIjoiMjEzIn0sIkxpbmVXZWlnaHQiOjEuMCwiTGluZVR5cGUiOjAsIlBhcmVudFN0eWxlIjpudWxsfSwiVmVydGljYWxDb25uZWN0b3JTdHlsZSI6eyIkaWQiOiIxMTk2IiwiTGluZUNvbG9yIjp7IiRyZWYiOiIyMTYifSwiTGluZVdlaWdodCI6MC4wLCJMaW5lVHlwZSI6MCwiUGFyZW50U3R5bGUiOm51bGx9LCJNYXJnaW4iOm51bGwsIlN0YXJ0RGF0ZVBvc2l0aW9uIjo0LCJFbmREYXRlUG9zaXRpb24iOjQsIkRhdGVJc1Zpc2libGUiOnRydWUsIlRpdGxlUG9zaXRpb24iOjMsIkR1cmF0aW9uUG9zaXRpb24iOjYsIlBlcmNlbnRhZ2VDb21wbGV0ZWRQb3NpdGlvbiI6NiwiU3BhY2luZyI6MywiSXNCZWxvd1RpbWViYW5kIjp0cnVlLCJQZXJjZW50YWdlQ29tcGxldGVTaGFwZU9wYWNpdHkiOjM1LCJTaGFwZVN0eWxlIjp7IiRpZCI6IjExOTciLCJNYXJnaW4iOnsiJHJlZiI6IjIxOSJ9LCJQYWRkaW5nIjp7IiRyZWYiOiIyMjAifSwiQmFja2dyb3VuZCI6eyIkaWQiOiIxMTk4IiwiQ29sb3IiOnsiJGlkIjoiMTE5OSIsIkEiOjI1NSwiUiI6MTc4LCJHIjoxNCwiQiI6MTh9fSwiSXNWaXNpYmxlIjp0cnVlLCJXaWR0aCI6MC4wLCJIZWlnaHQiOjEwLjAsIkJvcmRlclN0eWxlIjp7IiRpZCI6IjEyMDAiLCJMaW5lQ29sb3IiOnsiJHJlZiI6IjI5MiJ9LCJMaW5lV2VpZ2h0IjowLjAsIkxpbmVUeXBlIjowLCJQYXJlbnRTdHlsZSI6bnVsbH0sIlBhcmVudFN0eWxlIjpudWxsfSwiVGl0bGVTdHlsZSI6eyIkaWQiOiIxMjAxIiwiRm9udFNldHRpbmdzIjp7IiRpZCI6IjEyMDIiLCJGb250U2l6ZSI6MTAsIkZvbnROYW1lIjoiQ2FsaWJyaSIsIklzQm9sZCI6dHJ1ZSwiSXNJdGFsaWMiOmZhbHNlLCJJc1VuZGVybGluZWQiOmZhbHNlLCJQYXJlbnRTdHlsZSI6bnVsbH0sIkF1dG9TaXplIjowLCJGb3JlZ3JvdW5kIjp7IiRpZCI6IjEyMDMiLCJDb2xvciI6eyIkaWQiOiIxMjA0IiwiQSI6MjU1LCJSIjoxNzgsIkciOjE0LCJCIjoxOH19LCJNYXhXaWR0aCI6ODAwLjA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MTIwNSIsIkxpbmVDb2xvciI6bnVsbCwiTGluZVdlaWdodCI6MC4wLCJMaW5lVHlwZSI6MCwiUGFyZW50U3R5bGUiOm51bGx9LCJQYXJlbnRTdHlsZSI6bnVsbH0sIkRhdGVTdHlsZSI6eyIkaWQiOiIxMjA2IiwiRm9udFNldHRpbmdzIjp7IiRpZCI6IjEyMDciLCJGb250U2l6ZSI6MTAsIkZvbnROYW1lIjoiQ2FsaWJyaSIsIklzQm9sZCI6ZmFsc2UsIklzSXRhbGljIjpmYWxzZSwiSXNVbmRlcmxpbmVkIjpmYWxzZSwiUGFyZW50U3R5bGUiOm51bGx9LCJBdXRvU2l6ZSI6MCwiRm9yZWdyb3VuZCI6eyIkaWQiOiIxMjA4IiwiQ29sb3IiOnsiJGlkIjoiMTIwO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EyMTAiLCJMaW5lQ29sb3IiOm51bGwsIkxpbmVXZWlnaHQiOjAuMCwiTGluZVR5cGUiOjAsIlBhcmVudFN0eWxlIjpudWxsfSwiUGFyZW50U3R5bGUiOm51bGx9LCJEYXRlRm9ybWF0Ijp7IiRyZWYiOiIzMDQifSwiSXNWaXNpYmxlIjp0cnVlLCJQYXJlbnRTdHlsZSI6bnVsbH0sIkluZGV4IjozNywiU21hcnREdXJhdGlvbkFjdGl2YXRlZCI6ZmFsc2UsIkRhdGVGb3JtYXQiOnsiJHJlZiI6IjMwNCJ9LCJJZCI6IjIyZGEwZjk2LTU4ZjctNDJmYi1iMTczLWEwMmUxNWUzNWIwZSIsIkltcG9ydElkIjpudWxsLCJUaXRsZSI6IlVORVNDTyBDaGFydGVyIG9uIHRoZSBQcmVzZXJ2YXRpb24gb2YgdGhlIERpZ2l0YWwgSGVyaXRhZ2UgMjAwMyIsIk5vdGUiOm51bGwsIkh5cGVybGluayI6eyIkaWQiOiIxMjExIiwiQWRkcmVzcyI6IiIsIlN1YkFkZHJlc3MiOiIifSwiSXNDaGFuZ2VkIjpmYWxzZSwiSXNOZXciOmZhbHNlfSwiSW5kZXgiOjB9LHsiJGlkIjoiMTIxMiIsIl9hdHRhY2hlZE1pbGVzdG9uZXMiOltdLCJUYXNrRGVmaW5pdGlvbiI6eyIkaWQiOiIxMjEzIiwiR3JvdXBOYW1lIjpudWxsLCJTdGFydERhdGUiOiIyMDA2LTAxLTAxVDAwOjAwOjAwWiIsIkVuZERhdGUiOiIyMDA5LTAxLTA1VDIzOjU5OjAwWiIsIlBlcmNlbnRhZ2VDb21wbGV0ZSI6bnVsbCwiU3R5bGUiOnsiJGlkIjoiMTIxNCIsIlNoYXBlIjoyLCJTaGFwZVRoaWNrbmVzcyI6MCwiRHVyYXRpb25Gb3JtYXQiOjAsIkluY2x1ZGVOb25Xb3JraW5nRGF5c0luRHVyYXRpb24iOmZhbHNlLCJQZXJjZW50YWdlQ29tcGxldGVTdHlsZSI6eyIkaWQiOiIxMjE1IiwiRm9udFNldHRpbmdzIjp7IiRpZCI6IjEyMTYiLCJGb250U2l6ZSI6MTAsIkZvbnROYW1lIjoiQ2FsaWJyaSIsIklzQm9sZCI6ZmFsc2UsIklzSXRhbGljIjpmYWxzZSwiSXNVbmRlcmxpbmVkIjpmYWxzZSwiUGFyZW50U3R5bGUiOm51bGx9LCJBdXRvU2l6ZSI6MCwiRm9yZWdyb3VuZCI6eyIkaWQiOiIxMjE3IiwiQ29sb3IiOnsiJGlkIjoiMTIxOCIsIkEiOjI1NSwiUiI6MTkyLCJHIjo4MCwiQiI6Nzd9fSwiTWF4V2lkdGgiOjIwMC4wLCJNYXhIZWlnaHQiOiJJbmZpbml0eSIsIlNtYXJ0Rm9yZWdyb3VuZElzQWN0aXZlIjpmYWxzZSwiSG9yaXpvbnRhbEFsaWdubWVudCI6MCwiVmVydGljYWxBbGlnbm1lbnQiOjAsIlNtYXJ0Rm9yZWdyb3VuZCI6bnVsbCwiQmFja2dyb3VuZEZpbGxUeXBlIjowLCJNYXJnaW4iOnsiJHJlZiI6IjE5OSJ9LCJQYWRkaW5nIjp7IiRyZWYiOiIyMDAifSwiQmFja2dyb3VuZCI6eyIkcmVmIjoiMjAxIn0sIklzVmlzaWJsZSI6dHJ1ZSwiV2lkdGgiOjAuMCwiSGVpZ2h0IjowLjAsIkJvcmRlclN0eWxlIjp7IiRpZCI6IjEyMTkiLCJMaW5lQ29sb3IiOm51bGwsIkxpbmVXZWlnaHQiOjAuMCwiTGluZVR5cGUiOjAsIlBhcmVudFN0eWxlIjpudWxsfSwiUGFyZW50U3R5bGUiOm51bGx9LCJEdXJhdGlvblN0eWxlIjp7IiRpZCI6IjEyMjAiLCJGb250U2V0dGluZ3MiOnsiJGlkIjoiMTIyMSIsIkZvbnRTaXplIjoxMCwiRm9udE5hbWUiOiJDYWxpYnJpIiwiSXNCb2xkIjpmYWxzZSwiSXNJdGFsaWMiOmZhbHNlLCJJc1VuZGVybGluZWQiOmZhbHNlLCJQYXJlbnRTdHlsZSI6bnVsbH0sIkF1dG9TaXplIjowLCJGb3JlZ3JvdW5kIjp7IiRyZWYiOiIyMDYifSwiTWF4V2lkdGgiOjIwMC4wLCJNYXhIZWlnaHQiOiJJbmZpbml0eSIsIlNtYXJ0Rm9yZWdyb3VuZElzQWN0aXZlIjpmYWxzZSwiSG9yaXpvbnRhbEFsaWdubWVudCI6MCwiVmVydGljYWxBbGlnbm1lbnQiOjAsIlNtYXJ0Rm9yZWdyb3VuZCI6bnVsbCwiQmFja2dyb3VuZEZpbGxUeXBlIjowLCJNYXJnaW4iOnsiJHJlZiI6IjIwOCJ9LCJQYWRkaW5nIjp7IiRyZWYiOiIyMDkifSwiQmFja2dyb3VuZCI6eyIkcmVmIjoiMjEwIn0sIklzVmlzaWJsZSI6dHJ1ZSwiV2lkdGgiOjAuMCwiSGVpZ2h0IjowLjAsIkJvcmRlclN0eWxlIjp7IiRpZCI6IjEyMjIiLCJMaW5lQ29sb3IiOm51bGwsIkxpbmVXZWlnaHQiOjAuMCwiTGluZVR5cGUiOjAsIlBhcmVudFN0eWxlIjpudWxsfSwiUGFyZW50U3R5bGUiOm51bGx9LCJIb3Jpem9udGFsQ29ubmVjdG9yU3R5bGUiOnsiJGlkIjoiMTIyMyIsIkxpbmVDb2xvciI6eyIkcmVmIjoiMjEzIn0sIkxpbmVXZWlnaHQiOjEuMCwiTGluZVR5cGUiOjAsIlBhcmVudFN0eWxlIjpudWxsfSwiVmVydGljYWxDb25uZWN0b3JTdHlsZSI6eyIkaWQiOiIxMjI0IiwiTGluZUNvbG9yIjp7IiRyZWYiOiIyMTY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xMjI1IiwiTWFyZ2luIjp7IiRyZWYiOiIyMTkifSwiUGFkZGluZyI6eyIkcmVmIjoiMjIwIn0sIkJhY2tncm91bmQiOnsiJGlkIjoiMTIyNiIsIkNvbG9yIjp7IiRpZCI6IjEyMjciLCJBIjoyNTUsIlIiOjE3OCwiRyI6MTQsIkIiOjE4fX0sIklzVmlzaWJsZSI6dHJ1ZSwiV2lkdGgiOjAuMCwiSGVpZ2h0IjoxMC4wLCJCb3JkZXJTdHlsZSI6eyIkaWQiOiIxMjI4IiwiTGluZUNvbG9yIjp7IiRyZWYiOiIyOTIifSwiTGluZVdlaWdodCI6MC4wLCJMaW5lVHlwZSI6MCwiUGFyZW50U3R5bGUiOm51bGx9LCJQYXJlbnRTdHlsZSI6bnVsbH0sIlRpdGxlU3R5bGUiOnsiJGlkIjoiMTIyOSIsIkZvbnRTZXR0aW5ncyI6eyIkaWQiOiIxMjMwIiwiRm9udFNpemUiOjEwLCJGb250TmFtZSI6IkNhbGlicmkiLCJJc0JvbGQiOnRydWUsIklzSXRhbGljIjpmYWxzZSwiSXNVbmRlcmxpbmVkIjpmYWxzZSwiUGFyZW50U3R5bGUiOm51bGx9LCJBdXRvU2l6ZSI6MiwiRm9yZWdyb3VuZCI6eyIkaWQiOiIxMjMxIiwiQ29sb3IiOnsiJGlkIjoiMTIzMiIsIkEiOjI1NSwiUiI6MTc4LCJHIjoxNCwiQiI6MTh9fSwiTWF4V2lkdGgiOjE0Mi41NjA4OTk1MjI1Njk0NiwiTWF4SGVpZ2h0IjoiSW5maW5pdHkiLCJTbWFydEZvcmVncm91bmRJc0FjdGl2ZSI6ZmFsc2UsIkhvcml6b250YWxBbGlnbm1lbnQiOjIsIlZlcnRpY2FsQWxpZ25tZW50IjowLCJTbWFydEZvcmVncm91bmQiOm51bGwsIkJhY2tncm91bmRGaWxsVHlwZSI6MCwiTWFyZ2luIjp7IiRyZWYiOiIyMzAifSwiUGFkZGluZyI6eyIkcmVmIjoiMjMxIn0sIkJhY2tncm91bmQiOnsiJHJlZiI6IjIzMiJ9LCJJc1Zpc2libGUiOnRydWUsIldpZHRoIjowLjAsIkhlaWdodCI6MC4wLCJCb3JkZXJTdHlsZSI6eyIkaWQiOiIxMjMzIiwiTGluZUNvbG9yIjpudWxsLCJMaW5lV2VpZ2h0IjowLjAsIkxpbmVUeXBlIjowLCJQYXJlbnRTdHlsZSI6bnVsbH0sIlBhcmVudFN0eWxlIjpudWxsfSwiRGF0ZVN0eWxlIjp7IiRpZCI6IjEyMzQiLCJGb250U2V0dGluZ3MiOnsiJGlkIjoiMTIzNSIsIkZvbnRTaXplIjoxMCwiRm9udE5hbWUiOiJDYWxpYnJpIiwiSXNCb2xkIjpmYWxzZSwiSXNJdGFsaWMiOmZhbHNlLCJJc1VuZGVybGluZWQiOmZhbHNlLCJQYXJlbnRTdHlsZSI6bnVsbH0sIkF1dG9TaXplIjowLCJGb3JlZ3JvdW5kIjp7IiRpZCI6IjEyMzYiLCJDb2xvciI6eyIkaWQiOiIxMjM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jM4In0sIlBhZGRpbmciOnsiJHJlZiI6IjIzOSJ9LCJCYWNrZ3JvdW5kIjp7IiRyZWYiOiIyNDAifSwiSXNWaXNpYmxlIjp0cnVlLCJXaWR0aCI6MC4wLCJIZWlnaHQiOjAuMCwiQm9yZGVyU3R5bGUiOnsiJGlkIjoiMTIzOCIsIkxpbmVDb2xvciI6bnVsbCwiTGluZVdlaWdodCI6MC4wLCJMaW5lVHlwZSI6MCwiUGFyZW50U3R5bGUiOm51bGx9LCJQYXJlbnRTdHlsZSI6bnVsbH0sIkRhdGVGb3JtYXQiOnsiJHJlZiI6IjMwNCJ9LCJJc1Zpc2libGUiOnRydWUsIlBhcmVudFN0eWxlIjpudWxsfSwiSW5kZXgiOjM4LCJTbWFydER1cmF0aW9uQWN0aXZhdGVkIjpmYWxzZSwiRGF0ZUZvcm1hdCI6eyIkcmVmIjoiMzA0In0sIklkIjoiYzhhMDQ0YTgtMjc5MS00MDcyLTg5NjYtYmUyMWI3OWEyMjViIiwiSW1wb3J0SWQiOm51bGwsIlRpdGxlIjoiVGhlIExvbmRvbiBDaGFydGVyIDIwMDYgLSAyMDA5IiwiTm90ZSI6bnVsbCwiSHlwZXJsaW5rIjp7IiRpZCI6IjEyMzkiLCJBZGRyZXNzIjoiIiwiU3ViQWRkcmVzcyI6IiJ9LCJJc0NoYW5nZWQiOmZhbHNlLCJJc05ldyI6ZmFsc2V9LCJJbmRleCI6MH0seyIkaWQiOiIxMjQwIiwiX2F0dGFjaGVkTWlsZXN0b25lcyI6W10sIlRhc2tEZWZpbml0aW9uIjp7IiRpZCI6IjEyNDEiLCJHcm91cE5hbWUiOm51bGwsIlN0YXJ0RGF0ZSI6IjIwMTEtMDEtMDFUMDA6MDA6MDBaIiwiRW5kRGF0ZSI6IjIwMTEtMDEtMDVUMjM6NTk6MDBaIiwiUGVyY2VudGFnZUNvbXBsZXRlIjpudWxsLCJTdHlsZSI6eyIkaWQiOiIxMjQyIiwiU2hhcGUiOjIsIlNoYXBlVGhpY2tuZXNzIjowLCJEdXJhdGlvbkZvcm1hdCI6MCwiSW5jbHVkZU5vbldvcmtpbmdEYXlzSW5EdXJhdGlvbiI6ZmFsc2UsIlBlcmNlbnRhZ2VDb21wbGV0ZVN0eWxlIjp7IiRpZCI6IjEyNDMiLCJGb250U2V0dGluZ3MiOnsiJGlkIjoiMTI0NCIsIkZvbnRTaXplIjoxMCwiRm9udE5hbWUiOiJDYWxpYnJpIiwiSXNCb2xkIjpmYWxzZSwiSXNJdGFsaWMiOmZhbHNlLCJJc1VuZGVybGluZWQiOmZhbHNlLCJQYXJlbnRTdHlsZSI6bnVsbH0sIkF1dG9TaXplIjowLCJGb3JlZ3JvdW5kIjp7IiRpZCI6IjEyNDUiLCJDb2xvciI6eyIkaWQiOiIxMjQ2IiwiQSI6MjU1LCJSIjoxOTIsIkciOjgwLCJCIjo3N319LCJNYXhXaWR0aCI6MjAwLjAsIk1heEhlaWdodCI6IkluZmluaXR5IiwiU21hcnRGb3JlZ3JvdW5kSXNBY3RpdmUiOmZhbHNlLCJIb3Jpem9udGFsQWxpZ25tZW50IjowLCJWZXJ0aWNhbEFsaWdubWVudCI6MCwiU21hcnRGb3JlZ3JvdW5kIjpudWxsLCJCYWNrZ3JvdW5kRmlsbFR5cGUiOjAsIk1hcmdpbiI6eyIkcmVmIjoiMTk5In0sIlBhZGRpbmciOnsiJHJlZiI6IjIwMCJ9LCJCYWNrZ3JvdW5kIjp7IiRyZWYiOiIyMDEifSwiSXNWaXNpYmxlIjp0cnVlLCJXaWR0aCI6MC4wLCJIZWlnaHQiOjAuMCwiQm9yZGVyU3R5bGUiOnsiJGlkIjoiMTI0NyIsIkxpbmVDb2xvciI6bnVsbCwiTGluZVdlaWdodCI6MC4wLCJMaW5lVHlwZSI6MCwiUGFyZW50U3R5bGUiOm51bGx9LCJQYXJlbnRTdHlsZSI6bnVsbH0sIkR1cmF0aW9uU3R5bGUiOnsiJGlkIjoiMTI0OCIsIkZvbnRTZXR0aW5ncyI6eyIkaWQiOiIxMjQ5IiwiRm9udFNpemUiOjEwLCJGb250TmFtZSI6IkNhbGlicmkiLCJJc0JvbGQiOmZhbHNlLCJJc0l0YWxpYyI6ZmFsc2UsIklzVW5kZXJsaW5lZCI6ZmFsc2UsIlBhcmVudFN0eWxlIjpudWxsfSwiQXV0b1NpemUiOjAsIkZvcmVncm91bmQiOnsiJHJlZiI6IjIwNiJ9LCJNYXhXaWR0aCI6MjAwLjAsIk1heEhlaWdodCI6IkluZmluaXR5IiwiU21hcnRGb3JlZ3JvdW5kSXNBY3RpdmUiOmZhbHNlLCJIb3Jpem9udGFsQWxpZ25tZW50IjowLCJWZXJ0aWNhbEFsaWdubWVudCI6MCwiU21hcnRGb3JlZ3JvdW5kIjpudWxsLCJCYWNrZ3JvdW5kRmlsbFR5cGUiOjAsIk1hcmdpbiI6eyIkcmVmIjoiMjA4In0sIlBhZGRpbmciOnsiJHJlZiI6IjIwOSJ9LCJCYWNrZ3JvdW5kIjp7IiRyZWYiOiIyMTAifSwiSXNWaXNpYmxlIjp0cnVlLCJXaWR0aCI6MC4wLCJIZWlnaHQiOjAuMCwiQm9yZGVyU3R5bGUiOnsiJGlkIjoiMTI1MCIsIkxpbmVDb2xvciI6bnVsbCwiTGluZVdlaWdodCI6MC4wLCJMaW5lVHlwZSI6MCwiUGFyZW50U3R5bGUiOm51bGx9LCJQYXJlbnRTdHlsZSI6bnVsbH0sIkhvcml6b250YWxDb25uZWN0b3JTdHlsZSI6eyIkaWQiOiIxMjUxIiwiTGluZUNvbG9yIjp7IiRyZWYiOiIyMTMifSwiTGluZVdlaWdodCI6MS4wLCJMaW5lVHlwZSI6MCwiUGFyZW50U3R5bGUiOm51bGx9LCJWZXJ0aWNhbENvbm5lY3RvclN0eWxlIjp7IiRpZCI6IjEyNTIiLCJMaW5lQ29sb3IiOnsiJHJlZiI6IjIxNiJ9LCJMaW5lV2VpZ2h0Ijow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EyNTMiLCJNYXJnaW4iOnsiJHJlZiI6IjIxOSJ9LCJQYWRkaW5nIjp7IiRyZWYiOiIyMjAifSwiQmFja2dyb3VuZCI6eyIkaWQiOiIxMjU0IiwiQ29sb3IiOnsiJGlkIjoiMTI1NSIsIkEiOjI1NSwiUiI6MTc4LCJHIjoxNCwiQiI6MTh9fSwiSXNWaXNpYmxlIjp0cnVlLCJXaWR0aCI6MC4wLCJIZWlnaHQiOjEwLjAsIkJvcmRlclN0eWxlIjp7IiRpZCI6IjEyNTYiLCJMaW5lQ29sb3IiOnsiJHJlZiI6IjI5MiJ9LCJMaW5lV2VpZ2h0IjowLjAsIkxpbmVUeXBlIjowLCJQYXJlbnRTdHlsZSI6bnVsbH0sIlBhcmVudFN0eWxlIjpudWxsfSwiVGl0bGVTdHlsZSI6eyIkaWQiOiIxMjU3IiwiRm9udFNldHRpbmdzIjp7IiRpZCI6IjEyNTgiLCJGb250U2l6ZSI6MTAsIkZvbnROYW1lIjoiQ2FsaWJyaSIsIklzQm9sZCI6dHJ1ZSwiSXNJdGFsaWMiOmZhbHNlLCJJc1VuZGVybGluZWQiOmZhbHNlLCJQYXJlbnRTdHlsZSI6bnVsbH0sIkF1dG9TaXplIjowLCJGb3JlZ3JvdW5kIjp7IiRpZCI6IjEyNTkiLCJDb2xvciI6eyIkaWQiOiIxMjYwIiwiQSI6MjU1LCJSIjoxNzgsIkciOjE0LCJCIjoxOH19LCJNYXhXaWR0aCI6ODAwLjAsIk1heEhlaWdodCI6IkluZmluaXR5IiwiU21hcnRGb3JlZ3JvdW5kSXNBY3RpdmUiOmZhbHNlLCJIb3Jpem9udGFsQWxpZ25tZW50IjoyLCJWZXJ0aWNhbEFsaWdubWVudCI6MCwiU21hcnRGb3JlZ3JvdW5kIjpudWxsLCJCYWNrZ3JvdW5kRmlsbFR5cGUiOjAsIk1hcmdpbiI6eyIkcmVmIjoiMjMwIn0sIlBhZGRpbmciOnsiJHJlZiI6IjIzMSJ9LCJCYWNrZ3JvdW5kIjp7IiRyZWYiOiIyMzIifSwiSXNWaXNpYmxlIjp0cnVlLCJXaWR0aCI6MC4wLCJIZWlnaHQiOjAuMCwiQm9yZGVyU3R5bGUiOnsiJGlkIjoiMTI2MSIsIkxpbmVDb2xvciI6bnVsbCwiTGluZVdlaWdodCI6MC4wLCJMaW5lVHlwZSI6MCwiUGFyZW50U3R5bGUiOm51bGx9LCJQYXJlbnRTdHlsZSI6bnVsbH0sIkRhdGVTdHlsZSI6eyIkaWQiOiIxMjYyIiwiRm9udFNldHRpbmdzIjp7IiRpZCI6IjEyNjMiLCJGb250U2l6ZSI6MTAsIkZvbnROYW1lIjoiQ2FsaWJyaSIsIklzQm9sZCI6ZmFsc2UsIklzSXRhbGljIjpmYWxzZSwiSXNVbmRlcmxpbmVkIjpmYWxzZSwiUGFyZW50U3R5bGUiOm51bGx9LCJBdXRvU2l6ZSI6MCwiRm9yZWdyb3VuZCI6eyIkaWQiOiIxMjY0IiwiQ29sb3IiOnsiJGlkIjoiMTI2N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IzOCJ9LCJQYWRkaW5nIjp7IiRyZWYiOiIyMzkifSwiQmFja2dyb3VuZCI6eyIkcmVmIjoiMjQwIn0sIklzVmlzaWJsZSI6dHJ1ZSwiV2lkdGgiOjAuMCwiSGVpZ2h0IjowLjAsIkJvcmRlclN0eWxlIjp7IiRpZCI6IjEyNjYiLCJMaW5lQ29sb3IiOm51bGwsIkxpbmVXZWlnaHQiOjAuMCwiTGluZVR5cGUiOjAsIlBhcmVudFN0eWxlIjpudWxsfSwiUGFyZW50U3R5bGUiOm51bGx9LCJEYXRlRm9ybWF0Ijp7IiRyZWYiOiIzMDQifSwiSXNWaXNpYmxlIjp0cnVlLCJQYXJlbnRTdHlsZSI6bnVsbH0sIkluZGV4IjozOSwiU21hcnREdXJhdGlvbkFjdGl2YXRlZCI6ZmFsc2UsIkRhdGVGb3JtYXQiOnsiJHJlZiI6IjMwNCJ9LCJJZCI6ImNmNTZjMmM3LTFiYzItNDUwZC05N2FkLTFjNjFhOTdiZTU3OSIsIkltcG9ydElkIjpudWxsLCJUaXRsZSI6IlRoZSBTZXZpbGxhIFByaW5jaXBsZXMgMjAxMSIsIk5vdGUiOm51bGwsIkh5cGVybGluayI6eyIkaWQiOiIxMjY3IiwiQWRkcmVzcyI6IiIsIlN1YkFkZHJlc3MiOiIifSwiSXNDaGFuZ2VkIjpmYWxzZSwiSXNOZXciOmZhbHNlfSwiSW5kZXgiOjB9XSwiTWlsZXN0b25lcyI6W119LHsiJGlkIjoiMTI2OCIsIklkIjoiMGZmNzdiNTAtNzMxMS00YjQ2LTg1YmQtYjAyMTM0YTNmMjI1IiwiSW5kZXgiOjQwLCJIZWFkZXJUZXh0IjoiVW50aXRsZWQiLCJTdHlsZSI6eyIkaWQiOiIxMjY5IiwiSGVhZGVyU3R5bGUiOnsiJGlkIjoiMTI3MCIsIlRleHRTdHlsZSI6eyIkaWQiOiIxMjcxIiwiRm9udFNldHRpbmdzIjp7IiRpZCI6IjEyNzIiLCJGb250U2l6ZSI6MTIsIkZvbnROYW1lIjoiQ2FsaWJyaSIsIklzQm9sZCI6ZmFsc2UsIklzSXRhbGljIjpmYWxzZSwiSXNVbmRlcmxpbmVkIjpmYWxzZSwiUGFyZW50U3R5bGUiOm51bGx9LCJBdXRvU2l6ZSI6MCwiRm9yZWdyb3VuZCI6eyIkaWQiOiIxMjczIiwiQ29sb3IiOnsiJGlkIjoiMTI3NCIsIkEiOjI1NSwiUiI6MjIsIkciOjI4LCJCIjozNX19LCJNYXhXaWR0aCI6MC4wLCJNYXhIZWlnaHQiOjAuMCwiU21hcnRGb3JlZ3JvdW5kSXNBY3RpdmUiOmZhbHNlLCJIb3Jpem9udGFsQWxpZ25tZW50IjowLCJWZXJ0aWNhbEFsaWdubWVudCI6MCwiU21hcnRGb3JlZ3JvdW5kIjpudWxsLCJCYWNrZ3JvdW5kRmlsbFR5cGUiOjAsIk1hcmdpbiI6eyIkcmVmIjoiMTE2MiJ9LCJQYWRkaW5nIjp7IiRyZWYiOiIxMTYzIn0sIkJhY2tncm91bmQiOm51bGwsIklzVmlzaWJsZSI6ZmFsc2UsIldpZHRoIjowLjAsIkhlaWdodCI6MC4wLCJCb3JkZXJTdHlsZSI6bnVsbCwiUGFyZW50U3R5bGUiOm51bGx9LCJSZWN0YW5nbGVTdHlsZSI6eyIkaWQiOiIxMjc1IiwiTWFyZ2luIjp7IiRyZWYiOiIxMTY1In0sIlBhZGRpbmciOnsiJHJlZiI6IjExNjYifSwiQmFja2dyb3VuZCI6eyIkaWQiOiIxMjc2IiwiQ29sb3IiOnsiJGlkIjoiMTI3NyIsIkEiOjEyNywiUiI6NjgsIkciOjg0LCJCIjoxMDZ9fSwiSXNWaXNpYmxlIjpmYWxzZSwiV2lkdGgiOjAuMCwiSGVpZ2h0IjowLjAsIkJvcmRlclN0eWxlIjp7IiRpZCI6IjEyNzgiLCJMaW5lQ29sb3IiOnsiJGlkIjoiMTI3OSIsIiR0eXBlIjoiTkxSRS5Db21tb24uRG9tLlNvbGlkQ29sb3JCcnVzaCwgTkxSRS5Db21tb24iLCJDb2xvciI6eyIkaWQiOiIxMjgwIiwiQSI6MjU1LCJSIjoyMiwiRyI6MjgsIkIiOjM1fX0sIkxpbmVXZWlnaHQiOjAuMCwiTGluZVR5cGUiOjAsIlBhcmVudFN0eWxlIjpudWxsfSwiUGFyZW50U3R5bGUiOm51bGx9LCJNYXJnaW4iOnsiJHJlZiI6IjExNzIifSwiUGFkZGluZyI6eyIkcmVmIjoiMTE3MyJ9LCJCYWNrZ3JvdW5kIjpudWxsLCJJc1Zpc2libGUiOnRydWUsIldpZHRoIjowLjAsIkhlaWdodCI6MC4wLCJCb3JkZXJTdHlsZSI6bnVsbCwiUGFyZW50U3R5bGUiOm51bGx9LCJCYWNrZ3JvdW5kU3R5bGUiOnsiJGlkIjoiMTI4MSIsIk1hcmdpbiI6eyIkcmVmIjoiMTE3NSJ9LCJQYWRkaW5nIjp7IiRyZWYiOiIxMTc2In0sIkJhY2tncm91bmQiOnsiJGlkIjoiMTI4MiIsIkNvbG9yIjp7IiRpZCI6IjEyODMiLCJBIjozOCwiUiI6NjgsIkciOjg0LCJCIjoxMDZ9fSwiSXNWaXNpYmxlIjp0cnVlLCJXaWR0aCI6MC4wLCJIZWlnaHQiOjAuMCwiQm9yZGVyU3R5bGUiOnsiJGlkIjoiMTI4NCIsIkxpbmVDb2xvciI6eyIkaWQiOiIxMjg1IiwiJHR5cGUiOiJOTFJFLkNvbW1vbi5Eb20uU29saWRDb2xvckJydXNoLCBOTFJFLkNvbW1vbiIsIkNvbG9yIjp7IiRpZCI6IjEyODYiLCJBIjoyNTUsIlIiOjIyLCJHIjoyOCwiQiI6MzV9fSwiTGluZVdlaWdodCI6MC4wLCJMaW5lVHlwZSI6MCwiUGFyZW50U3R5bGUiOm51bGx9LCJQYXJlbnRTdHlsZSI6bnVsbH0sIklzQWJvdmVUaW1lYmFuZCI6ZmFsc2UsIk1hcmdpbiI6eyIkcmVmIjoiMTE4MiJ9LCJQYWRkaW5nIjp7IiRyZWYiOiIxMTgzIn0sIklzVmlzaWJsZSI6dHJ1ZSwiV2lkdGgiOjAuMCwiSGVpZ2h0IjowLjAsIkJvcmRlclN0eWxlIjpudWxsLCJQYXJlbnRTdHlsZSI6bnVsbH0sIlRhc2tzIjpbXSwiTWlsZXN0b25lcyI6W119XSwiTXNQcm9qZWN0SXRlbXNUcmVlIjp7IiRpZCI6IjEyODciLCJSb290Ijp7IkltcG9ydElkIjpudWxsLCJJc0ltcG9ydGVkIjpmYWxzZSwiQ2hpbGRyZW4iOltdfX0sIk1ldGFkYXRhIjp7IiRpZCI6IjEyODgiLCJSZWNlbnRDb2xvcnNDb2xsZWN0aW9uIjoiW1wiI0ZGNTI5M0NEXCIsXCIjRkZDRTkyMDBcIixcIiNGRjc0QUQ0OVwiLFwiI0ZGNzM3MzczXCIsXCIjRkY0NDU0NkFcIixcIiNGRkZFQkEwQVwiLFwiI0ZGNzBBRDQ3XCIsXCIjRkZCMjBFMTJcIl0ifSwiU2V0dGluZ3MiOnsiJGlkIjoiMTI4OSIsIkltcGFPcHRpb25zIjp7IiRpZCI6IjEyOTA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AsIkZpbGVQYXRoIjpudWxsLCJUaW1lQ29uZmlndXJhdGlvbiI6eyIkaWQiOiIxMjkxIiwiVXNlVGltZSI6ZmFsc2UsIldvcmtEYXlTdGFydCI6IjAwOjAwOjAwIiwiV29ya0RheUVuZCI6IjIzOjU5OjAwIn0sIkxhc3RVc2VkVGVtcGxhdGVJZCI6IjgyYTc3NjA2LWI2NGEtNDg1ZC1hZjQxLTFhZTM3OGM5YTVkNCJ9"/>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MARKERSHAPE" val="OTL"/>
</p:tagLst>
</file>

<file path=ppt/tags/tag227.xml><?xml version="1.0" encoding="utf-8"?>
<p:tagLst xmlns:a="http://schemas.openxmlformats.org/drawingml/2006/main" xmlns:r="http://schemas.openxmlformats.org/officeDocument/2006/relationships" xmlns:p="http://schemas.openxmlformats.org/presentationml/2006/main">
  <p:tag name="OTLMARKERSHAPE" val="OTL"/>
</p:tagLst>
</file>

<file path=ppt/tags/tag228.xml><?xml version="1.0" encoding="utf-8"?>
<p:tagLst xmlns:a="http://schemas.openxmlformats.org/drawingml/2006/main" xmlns:r="http://schemas.openxmlformats.org/officeDocument/2006/relationships" xmlns:p="http://schemas.openxmlformats.org/presentationml/2006/main">
  <p:tag name="OTLMARKERSHAPE" val="OTL"/>
</p:tagLst>
</file>

<file path=ppt/tags/tag229.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30.xml><?xml version="1.0" encoding="utf-8"?>
<p:tagLst xmlns:a="http://schemas.openxmlformats.org/drawingml/2006/main" xmlns:r="http://schemas.openxmlformats.org/officeDocument/2006/relationships" xmlns:p="http://schemas.openxmlformats.org/presentationml/2006/main">
  <p:tag name="OTLMARKERSHAPE" val="OTL"/>
</p:tagLst>
</file>

<file path=ppt/tags/tag231.xml><?xml version="1.0" encoding="utf-8"?>
<p:tagLst xmlns:a="http://schemas.openxmlformats.org/drawingml/2006/main" xmlns:r="http://schemas.openxmlformats.org/officeDocument/2006/relationships" xmlns:p="http://schemas.openxmlformats.org/presentationml/2006/main">
  <p:tag name="OTLMARKERSHAPE" val="OTL"/>
</p:tagLst>
</file>

<file path=ppt/tags/tag232.xml><?xml version="1.0" encoding="utf-8"?>
<p:tagLst xmlns:a="http://schemas.openxmlformats.org/drawingml/2006/main" xmlns:r="http://schemas.openxmlformats.org/officeDocument/2006/relationships" xmlns:p="http://schemas.openxmlformats.org/presentationml/2006/main">
  <p:tag name="OTLMARKERSHAPE" val="OTL"/>
</p:tagLst>
</file>

<file path=ppt/tags/tag233.xml><?xml version="1.0" encoding="utf-8"?>
<p:tagLst xmlns:a="http://schemas.openxmlformats.org/drawingml/2006/main" xmlns:r="http://schemas.openxmlformats.org/officeDocument/2006/relationships" xmlns:p="http://schemas.openxmlformats.org/presentationml/2006/main">
  <p:tag name="OTLMARKERSHAPE" val="OTL"/>
</p:tagLst>
</file>

<file path=ppt/tags/tag234.xml><?xml version="1.0" encoding="utf-8"?>
<p:tagLst xmlns:a="http://schemas.openxmlformats.org/drawingml/2006/main" xmlns:r="http://schemas.openxmlformats.org/officeDocument/2006/relationships" xmlns:p="http://schemas.openxmlformats.org/presentationml/2006/main">
  <p:tag name="OTLMARKERSHAPE" val="OTL"/>
</p:tagLst>
</file>

<file path=ppt/tags/tag235.xml><?xml version="1.0" encoding="utf-8"?>
<p:tagLst xmlns:a="http://schemas.openxmlformats.org/drawingml/2006/main" xmlns:r="http://schemas.openxmlformats.org/officeDocument/2006/relationships" xmlns:p="http://schemas.openxmlformats.org/presentationml/2006/main">
  <p:tag name="OTLMARKERSHAPE" val="OTL"/>
</p:tagLst>
</file>

<file path=ppt/tags/tag236.xml><?xml version="1.0" encoding="utf-8"?>
<p:tagLst xmlns:a="http://schemas.openxmlformats.org/drawingml/2006/main" xmlns:r="http://schemas.openxmlformats.org/officeDocument/2006/relationships" xmlns:p="http://schemas.openxmlformats.org/presentationml/2006/main">
  <p:tag name="OTLMARKERSHAPE" val="OTL"/>
</p:tagLst>
</file>

<file path=ppt/tags/tag237.xml><?xml version="1.0" encoding="utf-8"?>
<p:tagLst xmlns:a="http://schemas.openxmlformats.org/drawingml/2006/main" xmlns:r="http://schemas.openxmlformats.org/officeDocument/2006/relationships" xmlns:p="http://schemas.openxmlformats.org/presentationml/2006/main">
  <p:tag name="OTLMARKERSHAPE" val="OTL"/>
</p:tagLst>
</file>

<file path=ppt/tags/tag238.xml><?xml version="1.0" encoding="utf-8"?>
<p:tagLst xmlns:a="http://schemas.openxmlformats.org/drawingml/2006/main" xmlns:r="http://schemas.openxmlformats.org/officeDocument/2006/relationships" xmlns:p="http://schemas.openxmlformats.org/presentationml/2006/main">
  <p:tag name="OTLMARKERSHAPE" val="OTL"/>
</p:tagLst>
</file>

<file path=ppt/tags/tag239.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40.xml><?xml version="1.0" encoding="utf-8"?>
<p:tagLst xmlns:a="http://schemas.openxmlformats.org/drawingml/2006/main" xmlns:r="http://schemas.openxmlformats.org/officeDocument/2006/relationships" xmlns:p="http://schemas.openxmlformats.org/presentationml/2006/main">
  <p:tag name="OTLMARKERSHAPE" val="OTL"/>
</p:tagLst>
</file>

<file path=ppt/tags/tag241.xml><?xml version="1.0" encoding="utf-8"?>
<p:tagLst xmlns:a="http://schemas.openxmlformats.org/drawingml/2006/main" xmlns:r="http://schemas.openxmlformats.org/officeDocument/2006/relationships" xmlns:p="http://schemas.openxmlformats.org/presentationml/2006/main">
  <p:tag name="OTLMARKERSHAPE" val="OTL"/>
</p:tagLst>
</file>

<file path=ppt/tags/tag242.xml><?xml version="1.0" encoding="utf-8"?>
<p:tagLst xmlns:a="http://schemas.openxmlformats.org/drawingml/2006/main" xmlns:r="http://schemas.openxmlformats.org/officeDocument/2006/relationships" xmlns:p="http://schemas.openxmlformats.org/presentationml/2006/main">
  <p:tag name="OTLMARKERSHAPE" val="OTL"/>
</p:tagLst>
</file>

<file path=ppt/tags/tag243.xml><?xml version="1.0" encoding="utf-8"?>
<p:tagLst xmlns:a="http://schemas.openxmlformats.org/drawingml/2006/main" xmlns:r="http://schemas.openxmlformats.org/officeDocument/2006/relationships" xmlns:p="http://schemas.openxmlformats.org/presentationml/2006/main">
  <p:tag name="OTLMARKERSHAPE" val="OTL"/>
</p:tagLst>
</file>

<file path=ppt/tags/tag244.xml><?xml version="1.0" encoding="utf-8"?>
<p:tagLst xmlns:a="http://schemas.openxmlformats.org/drawingml/2006/main" xmlns:r="http://schemas.openxmlformats.org/officeDocument/2006/relationships" xmlns:p="http://schemas.openxmlformats.org/presentationml/2006/main">
  <p:tag name="OTLMARKERSHAPE" val="OTL"/>
</p:tagLst>
</file>

<file path=ppt/tags/tag245.xml><?xml version="1.0" encoding="utf-8"?>
<p:tagLst xmlns:a="http://schemas.openxmlformats.org/drawingml/2006/main" xmlns:r="http://schemas.openxmlformats.org/officeDocument/2006/relationships" xmlns:p="http://schemas.openxmlformats.org/presentationml/2006/main">
  <p:tag name="OTLMARKERSHAPE" val="OTL"/>
</p:tagLst>
</file>

<file path=ppt/tags/tag246.xml><?xml version="1.0" encoding="utf-8"?>
<p:tagLst xmlns:a="http://schemas.openxmlformats.org/drawingml/2006/main" xmlns:r="http://schemas.openxmlformats.org/officeDocument/2006/relationships" xmlns:p="http://schemas.openxmlformats.org/presentationml/2006/main">
  <p:tag name="OTLMARKERSHAPE" val="OTL"/>
</p:tagLst>
</file>

<file path=ppt/tags/tag247.xml><?xml version="1.0" encoding="utf-8"?>
<p:tagLst xmlns:a="http://schemas.openxmlformats.org/drawingml/2006/main" xmlns:r="http://schemas.openxmlformats.org/officeDocument/2006/relationships" xmlns:p="http://schemas.openxmlformats.org/presentationml/2006/main">
  <p:tag name="OTLMARKERSHAPE" val="OTL"/>
</p:tagLst>
</file>

<file path=ppt/tags/tag248.xml><?xml version="1.0" encoding="utf-8"?>
<p:tagLst xmlns:a="http://schemas.openxmlformats.org/drawingml/2006/main" xmlns:r="http://schemas.openxmlformats.org/officeDocument/2006/relationships" xmlns:p="http://schemas.openxmlformats.org/presentationml/2006/main">
  <p:tag name="OTLMARKERSHAPE" val="OTL"/>
</p:tagLst>
</file>

<file path=ppt/tags/tag249.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50.xml><?xml version="1.0" encoding="utf-8"?>
<p:tagLst xmlns:a="http://schemas.openxmlformats.org/drawingml/2006/main" xmlns:r="http://schemas.openxmlformats.org/officeDocument/2006/relationships" xmlns:p="http://schemas.openxmlformats.org/presentationml/2006/main">
  <p:tag name="OTLMARKERSHAPE" val="OTL"/>
</p:tagLst>
</file>

<file path=ppt/tags/tag251.xml><?xml version="1.0" encoding="utf-8"?>
<p:tagLst xmlns:a="http://schemas.openxmlformats.org/drawingml/2006/main" xmlns:r="http://schemas.openxmlformats.org/officeDocument/2006/relationships" xmlns:p="http://schemas.openxmlformats.org/presentationml/2006/main">
  <p:tag name="OTLMARKERSHAPE" val="OTL"/>
</p:tagLst>
</file>

<file path=ppt/tags/tag252.xml><?xml version="1.0" encoding="utf-8"?>
<p:tagLst xmlns:a="http://schemas.openxmlformats.org/drawingml/2006/main" xmlns:r="http://schemas.openxmlformats.org/officeDocument/2006/relationships" xmlns:p="http://schemas.openxmlformats.org/presentationml/2006/main">
  <p:tag name="OTLMARKERSHAPE" val="OTL"/>
</p:tagLst>
</file>

<file path=ppt/tags/tag253.xml><?xml version="1.0" encoding="utf-8"?>
<p:tagLst xmlns:a="http://schemas.openxmlformats.org/drawingml/2006/main" xmlns:r="http://schemas.openxmlformats.org/officeDocument/2006/relationships" xmlns:p="http://schemas.openxmlformats.org/presentationml/2006/main">
  <p:tag name="OTLMARKERSHAPE" val="OTL"/>
</p:tagLst>
</file>

<file path=ppt/tags/tag254.xml><?xml version="1.0" encoding="utf-8"?>
<p:tagLst xmlns:a="http://schemas.openxmlformats.org/drawingml/2006/main" xmlns:r="http://schemas.openxmlformats.org/officeDocument/2006/relationships" xmlns:p="http://schemas.openxmlformats.org/presentationml/2006/main">
  <p:tag name="OTLMARKERSHAPE" val="OTL"/>
</p:tagLst>
</file>

<file path=ppt/tags/tag255.xml><?xml version="1.0" encoding="utf-8"?>
<p:tagLst xmlns:a="http://schemas.openxmlformats.org/drawingml/2006/main" xmlns:r="http://schemas.openxmlformats.org/officeDocument/2006/relationships" xmlns:p="http://schemas.openxmlformats.org/presentationml/2006/main">
  <p:tag name="OTLMARKERSHAPE" val="OTL"/>
</p:tagLst>
</file>

<file path=ppt/tags/tag256.xml><?xml version="1.0" encoding="utf-8"?>
<p:tagLst xmlns:a="http://schemas.openxmlformats.org/drawingml/2006/main" xmlns:r="http://schemas.openxmlformats.org/officeDocument/2006/relationships" xmlns:p="http://schemas.openxmlformats.org/presentationml/2006/main">
  <p:tag name="OTLMARKERSHAPE" val="OTL"/>
</p:tagLst>
</file>

<file path=ppt/tags/tag257.xml><?xml version="1.0" encoding="utf-8"?>
<p:tagLst xmlns:a="http://schemas.openxmlformats.org/drawingml/2006/main" xmlns:r="http://schemas.openxmlformats.org/officeDocument/2006/relationships" xmlns:p="http://schemas.openxmlformats.org/presentationml/2006/main">
  <p:tag name="OTLMARKERSHAPE" val="OTL"/>
</p:tagLst>
</file>

<file path=ppt/tags/tag258.xml><?xml version="1.0" encoding="utf-8"?>
<p:tagLst xmlns:a="http://schemas.openxmlformats.org/drawingml/2006/main" xmlns:r="http://schemas.openxmlformats.org/officeDocument/2006/relationships" xmlns:p="http://schemas.openxmlformats.org/presentationml/2006/main">
  <p:tag name="OTLMARKERSHAPE" val="OTL"/>
</p:tagLst>
</file>

<file path=ppt/tags/tag259.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60.xml><?xml version="1.0" encoding="utf-8"?>
<p:tagLst xmlns:a="http://schemas.openxmlformats.org/drawingml/2006/main" xmlns:r="http://schemas.openxmlformats.org/officeDocument/2006/relationships" xmlns:p="http://schemas.openxmlformats.org/presentationml/2006/main">
  <p:tag name="OTLMARKERSHAPE" val="OTL"/>
</p:tagLst>
</file>

<file path=ppt/tags/tag261.xml><?xml version="1.0" encoding="utf-8"?>
<p:tagLst xmlns:a="http://schemas.openxmlformats.org/drawingml/2006/main" xmlns:r="http://schemas.openxmlformats.org/officeDocument/2006/relationships" xmlns:p="http://schemas.openxmlformats.org/presentationml/2006/main">
  <p:tag name="OTLMARKERSHAPE" val="OTL"/>
</p:tagLst>
</file>

<file path=ppt/tags/tag262.xml><?xml version="1.0" encoding="utf-8"?>
<p:tagLst xmlns:a="http://schemas.openxmlformats.org/drawingml/2006/main" xmlns:r="http://schemas.openxmlformats.org/officeDocument/2006/relationships" xmlns:p="http://schemas.openxmlformats.org/presentationml/2006/main">
  <p:tag name="OTLMARKERSHAPE" val="OTL"/>
</p:tagLst>
</file>

<file path=ppt/tags/tag263.xml><?xml version="1.0" encoding="utf-8"?>
<p:tagLst xmlns:a="http://schemas.openxmlformats.org/drawingml/2006/main" xmlns:r="http://schemas.openxmlformats.org/officeDocument/2006/relationships" xmlns:p="http://schemas.openxmlformats.org/presentationml/2006/main">
  <p:tag name="OTLMARKERSHAPE" val="OTL"/>
</p:tagLst>
</file>

<file path=ppt/tags/tag264.xml><?xml version="1.0" encoding="utf-8"?>
<p:tagLst xmlns:a="http://schemas.openxmlformats.org/drawingml/2006/main" xmlns:r="http://schemas.openxmlformats.org/officeDocument/2006/relationships" xmlns:p="http://schemas.openxmlformats.org/presentationml/2006/main">
  <p:tag name="OTLMARKERSHAPE" val="OTL"/>
</p:tagLst>
</file>

<file path=ppt/tags/tag265.xml><?xml version="1.0" encoding="utf-8"?>
<p:tagLst xmlns:a="http://schemas.openxmlformats.org/drawingml/2006/main" xmlns:r="http://schemas.openxmlformats.org/officeDocument/2006/relationships" xmlns:p="http://schemas.openxmlformats.org/presentationml/2006/main">
  <p:tag name="OTLMARKERSHAPE" val="OTL"/>
</p:tagLst>
</file>

<file path=ppt/tags/tag266.xml><?xml version="1.0" encoding="utf-8"?>
<p:tagLst xmlns:a="http://schemas.openxmlformats.org/drawingml/2006/main" xmlns:r="http://schemas.openxmlformats.org/officeDocument/2006/relationships" xmlns:p="http://schemas.openxmlformats.org/presentationml/2006/main">
  <p:tag name="OTLMARKERSHAPE" val="OTL"/>
</p:tagLst>
</file>

<file path=ppt/tags/tag267.xml><?xml version="1.0" encoding="utf-8"?>
<p:tagLst xmlns:a="http://schemas.openxmlformats.org/drawingml/2006/main" xmlns:r="http://schemas.openxmlformats.org/officeDocument/2006/relationships" xmlns:p="http://schemas.openxmlformats.org/presentationml/2006/main">
  <p:tag name="OTLMARKERSHAPE" val="OTL"/>
</p:tagLst>
</file>

<file path=ppt/tags/tag268.xml><?xml version="1.0" encoding="utf-8"?>
<p:tagLst xmlns:a="http://schemas.openxmlformats.org/drawingml/2006/main" xmlns:r="http://schemas.openxmlformats.org/officeDocument/2006/relationships" xmlns:p="http://schemas.openxmlformats.org/presentationml/2006/main">
  <p:tag name="OTLMARKERSHAPE" val="OTL"/>
</p:tagLst>
</file>

<file path=ppt/tags/tag269.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70.xml><?xml version="1.0" encoding="utf-8"?>
<p:tagLst xmlns:a="http://schemas.openxmlformats.org/drawingml/2006/main" xmlns:r="http://schemas.openxmlformats.org/officeDocument/2006/relationships" xmlns:p="http://schemas.openxmlformats.org/presentationml/2006/main">
  <p:tag name="OTLMARKERSHAPE" val="OTL"/>
</p:tagLst>
</file>

<file path=ppt/tags/tag271.xml><?xml version="1.0" encoding="utf-8"?>
<p:tagLst xmlns:a="http://schemas.openxmlformats.org/drawingml/2006/main" xmlns:r="http://schemas.openxmlformats.org/officeDocument/2006/relationships" xmlns:p="http://schemas.openxmlformats.org/presentationml/2006/main">
  <p:tag name="OTLMARKERSHAPE" val="OTL"/>
</p:tagLst>
</file>

<file path=ppt/tags/tag272.xml><?xml version="1.0" encoding="utf-8"?>
<p:tagLst xmlns:a="http://schemas.openxmlformats.org/drawingml/2006/main" xmlns:r="http://schemas.openxmlformats.org/officeDocument/2006/relationships" xmlns:p="http://schemas.openxmlformats.org/presentationml/2006/main">
  <p:tag name="OTLMARKERSHAPE" val="OTL"/>
</p:tagLst>
</file>

<file path=ppt/tags/tag273.xml><?xml version="1.0" encoding="utf-8"?>
<p:tagLst xmlns:a="http://schemas.openxmlformats.org/drawingml/2006/main" xmlns:r="http://schemas.openxmlformats.org/officeDocument/2006/relationships" xmlns:p="http://schemas.openxmlformats.org/presentationml/2006/main">
  <p:tag name="OTLMARKERSHAPE" val="OTL"/>
</p:tagLst>
</file>

<file path=ppt/tags/tag274.xml><?xml version="1.0" encoding="utf-8"?>
<p:tagLst xmlns:a="http://schemas.openxmlformats.org/drawingml/2006/main" xmlns:r="http://schemas.openxmlformats.org/officeDocument/2006/relationships" xmlns:p="http://schemas.openxmlformats.org/presentationml/2006/main">
  <p:tag name="OTLMARKERSHAPE" val="OTL"/>
</p:tagLst>
</file>

<file path=ppt/tags/tag275.xml><?xml version="1.0" encoding="utf-8"?>
<p:tagLst xmlns:a="http://schemas.openxmlformats.org/drawingml/2006/main" xmlns:r="http://schemas.openxmlformats.org/officeDocument/2006/relationships" xmlns:p="http://schemas.openxmlformats.org/presentationml/2006/main">
  <p:tag name="OTLMARKERSHAPE" val="OTL"/>
</p:tagLst>
</file>

<file path=ppt/tags/tag276.xml><?xml version="1.0" encoding="utf-8"?>
<p:tagLst xmlns:a="http://schemas.openxmlformats.org/drawingml/2006/main" xmlns:r="http://schemas.openxmlformats.org/officeDocument/2006/relationships" xmlns:p="http://schemas.openxmlformats.org/presentationml/2006/main">
  <p:tag name="OTLMARKERSHAPE" val="OTL"/>
</p:tagLst>
</file>

<file path=ppt/tags/tag277.xml><?xml version="1.0" encoding="utf-8"?>
<p:tagLst xmlns:a="http://schemas.openxmlformats.org/drawingml/2006/main" xmlns:r="http://schemas.openxmlformats.org/officeDocument/2006/relationships" xmlns:p="http://schemas.openxmlformats.org/presentationml/2006/main">
  <p:tag name="OTLMARKERSHAPE" val="OTL"/>
</p:tagLst>
</file>

<file path=ppt/tags/tag278.xml><?xml version="1.0" encoding="utf-8"?>
<p:tagLst xmlns:a="http://schemas.openxmlformats.org/drawingml/2006/main" xmlns:r="http://schemas.openxmlformats.org/officeDocument/2006/relationships" xmlns:p="http://schemas.openxmlformats.org/presentationml/2006/main">
  <p:tag name="OTLMARKERSHAPE" val="OTL"/>
</p:tagLst>
</file>

<file path=ppt/tags/tag279.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80.xml><?xml version="1.0" encoding="utf-8"?>
<p:tagLst xmlns:a="http://schemas.openxmlformats.org/drawingml/2006/main" xmlns:r="http://schemas.openxmlformats.org/officeDocument/2006/relationships" xmlns:p="http://schemas.openxmlformats.org/presentationml/2006/main">
  <p:tag name="OTLMARKERSHAPE" val="OTL"/>
</p:tagLst>
</file>

<file path=ppt/tags/tag281.xml><?xml version="1.0" encoding="utf-8"?>
<p:tagLst xmlns:a="http://schemas.openxmlformats.org/drawingml/2006/main" xmlns:r="http://schemas.openxmlformats.org/officeDocument/2006/relationships" xmlns:p="http://schemas.openxmlformats.org/presentationml/2006/main">
  <p:tag name="OTLMARKERSHAPE" val="OTL"/>
</p:tagLst>
</file>

<file path=ppt/tags/tag282.xml><?xml version="1.0" encoding="utf-8"?>
<p:tagLst xmlns:a="http://schemas.openxmlformats.org/drawingml/2006/main" xmlns:r="http://schemas.openxmlformats.org/officeDocument/2006/relationships" xmlns:p="http://schemas.openxmlformats.org/presentationml/2006/main">
  <p:tag name="OTLMARKERSHAPE" val="OTL"/>
</p:tagLst>
</file>

<file path=ppt/tags/tag283.xml><?xml version="1.0" encoding="utf-8"?>
<p:tagLst xmlns:a="http://schemas.openxmlformats.org/drawingml/2006/main" xmlns:r="http://schemas.openxmlformats.org/officeDocument/2006/relationships" xmlns:p="http://schemas.openxmlformats.org/presentationml/2006/main">
  <p:tag name="OTLMARKERSHAPE" val="OTL"/>
</p:tagLst>
</file>

<file path=ppt/tags/tag284.xml><?xml version="1.0" encoding="utf-8"?>
<p:tagLst xmlns:a="http://schemas.openxmlformats.org/drawingml/2006/main" xmlns:r="http://schemas.openxmlformats.org/officeDocument/2006/relationships" xmlns:p="http://schemas.openxmlformats.org/presentationml/2006/main">
  <p:tag name="OTLMARKERSHAPE" val="OTL"/>
</p:tagLst>
</file>

<file path=ppt/tags/tag285.xml><?xml version="1.0" encoding="utf-8"?>
<p:tagLst xmlns:a="http://schemas.openxmlformats.org/drawingml/2006/main" xmlns:r="http://schemas.openxmlformats.org/officeDocument/2006/relationships" xmlns:p="http://schemas.openxmlformats.org/presentationml/2006/main">
  <p:tag name="OTLMARKERSHAPE" val="OTL"/>
</p:tagLst>
</file>

<file path=ppt/tags/tag286.xml><?xml version="1.0" encoding="utf-8"?>
<p:tagLst xmlns:a="http://schemas.openxmlformats.org/drawingml/2006/main" xmlns:r="http://schemas.openxmlformats.org/officeDocument/2006/relationships" xmlns:p="http://schemas.openxmlformats.org/presentationml/2006/main">
  <p:tag name="OTLMARKERSHAPE" val="OTL"/>
</p:tagLst>
</file>

<file path=ppt/tags/tag287.xml><?xml version="1.0" encoding="utf-8"?>
<p:tagLst xmlns:a="http://schemas.openxmlformats.org/drawingml/2006/main" xmlns:r="http://schemas.openxmlformats.org/officeDocument/2006/relationships" xmlns:p="http://schemas.openxmlformats.org/presentationml/2006/main">
  <p:tag name="OTLMARKERSHAPE" val="OTL"/>
</p:tagLst>
</file>

<file path=ppt/tags/tag288.xml><?xml version="1.0" encoding="utf-8"?>
<p:tagLst xmlns:a="http://schemas.openxmlformats.org/drawingml/2006/main" xmlns:r="http://schemas.openxmlformats.org/officeDocument/2006/relationships" xmlns:p="http://schemas.openxmlformats.org/presentationml/2006/main">
  <p:tag name="OTLMARKERSHAPE" val="OTL"/>
</p:tagLst>
</file>

<file path=ppt/tags/tag289.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290.xml><?xml version="1.0" encoding="utf-8"?>
<p:tagLst xmlns:a="http://schemas.openxmlformats.org/drawingml/2006/main" xmlns:r="http://schemas.openxmlformats.org/officeDocument/2006/relationships" xmlns:p="http://schemas.openxmlformats.org/presentationml/2006/main">
  <p:tag name="OTLMARKERSHAPE" val="OTL"/>
</p:tagLst>
</file>

<file path=ppt/tags/tag291.xml><?xml version="1.0" encoding="utf-8"?>
<p:tagLst xmlns:a="http://schemas.openxmlformats.org/drawingml/2006/main" xmlns:r="http://schemas.openxmlformats.org/officeDocument/2006/relationships" xmlns:p="http://schemas.openxmlformats.org/presentationml/2006/main">
  <p:tag name="OTLMARKERSHAPE" val="OTL"/>
</p:tagLst>
</file>

<file path=ppt/tags/tag292.xml><?xml version="1.0" encoding="utf-8"?>
<p:tagLst xmlns:a="http://schemas.openxmlformats.org/drawingml/2006/main" xmlns:r="http://schemas.openxmlformats.org/officeDocument/2006/relationships" xmlns:p="http://schemas.openxmlformats.org/presentationml/2006/main">
  <p:tag name="OTLMARKERSHAPE" val="OTL"/>
</p:tagLst>
</file>

<file path=ppt/tags/tag293.xml><?xml version="1.0" encoding="utf-8"?>
<p:tagLst xmlns:a="http://schemas.openxmlformats.org/drawingml/2006/main" xmlns:r="http://schemas.openxmlformats.org/officeDocument/2006/relationships" xmlns:p="http://schemas.openxmlformats.org/presentationml/2006/main">
  <p:tag name="OTLMARKERSHAPE" val="OTL"/>
</p:tagLst>
</file>

<file path=ppt/tags/tag294.xml><?xml version="1.0" encoding="utf-8"?>
<p:tagLst xmlns:a="http://schemas.openxmlformats.org/drawingml/2006/main" xmlns:r="http://schemas.openxmlformats.org/officeDocument/2006/relationships" xmlns:p="http://schemas.openxmlformats.org/presentationml/2006/main">
  <p:tag name="OTLMARKERSHAPE" val="OTL"/>
</p:tagLst>
</file>

<file path=ppt/tags/tag295.xml><?xml version="1.0" encoding="utf-8"?>
<p:tagLst xmlns:a="http://schemas.openxmlformats.org/drawingml/2006/main" xmlns:r="http://schemas.openxmlformats.org/officeDocument/2006/relationships" xmlns:p="http://schemas.openxmlformats.org/presentationml/2006/main">
  <p:tag name="OTLMARKERSHAPE" val="OTL"/>
</p:tagLst>
</file>

<file path=ppt/tags/tag296.xml><?xml version="1.0" encoding="utf-8"?>
<p:tagLst xmlns:a="http://schemas.openxmlformats.org/drawingml/2006/main" xmlns:r="http://schemas.openxmlformats.org/officeDocument/2006/relationships" xmlns:p="http://schemas.openxmlformats.org/presentationml/2006/main">
  <p:tag name="OTLMARKERSHAPE" val="OTL"/>
</p:tagLst>
</file>

<file path=ppt/tags/tag297.xml><?xml version="1.0" encoding="utf-8"?>
<p:tagLst xmlns:a="http://schemas.openxmlformats.org/drawingml/2006/main" xmlns:r="http://schemas.openxmlformats.org/officeDocument/2006/relationships" xmlns:p="http://schemas.openxmlformats.org/presentationml/2006/main">
  <p:tag name="OTLMARKERSHAPE" val="OTL"/>
</p:tagLst>
</file>

<file path=ppt/tags/tag298.xml><?xml version="1.0" encoding="utf-8"?>
<p:tagLst xmlns:a="http://schemas.openxmlformats.org/drawingml/2006/main" xmlns:r="http://schemas.openxmlformats.org/officeDocument/2006/relationships" xmlns:p="http://schemas.openxmlformats.org/presentationml/2006/main">
  <p:tag name="OTLMARKERSHAPE" val="OTL"/>
</p:tagLst>
</file>

<file path=ppt/tags/tag29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00.xml><?xml version="1.0" encoding="utf-8"?>
<p:tagLst xmlns:a="http://schemas.openxmlformats.org/drawingml/2006/main" xmlns:r="http://schemas.openxmlformats.org/officeDocument/2006/relationships" xmlns:p="http://schemas.openxmlformats.org/presentationml/2006/main">
  <p:tag name="OTLMARKERSHAPE" val="OTL"/>
</p:tagLst>
</file>

<file path=ppt/tags/tag301.xml><?xml version="1.0" encoding="utf-8"?>
<p:tagLst xmlns:a="http://schemas.openxmlformats.org/drawingml/2006/main" xmlns:r="http://schemas.openxmlformats.org/officeDocument/2006/relationships" xmlns:p="http://schemas.openxmlformats.org/presentationml/2006/main">
  <p:tag name="OTLMARKERSHAPE" val="OTL"/>
</p:tagLst>
</file>

<file path=ppt/tags/tag302.xml><?xml version="1.0" encoding="utf-8"?>
<p:tagLst xmlns:a="http://schemas.openxmlformats.org/drawingml/2006/main" xmlns:r="http://schemas.openxmlformats.org/officeDocument/2006/relationships" xmlns:p="http://schemas.openxmlformats.org/presentationml/2006/main">
  <p:tag name="OTLMARKERSHAPE" val="OTL"/>
</p:tagLst>
</file>

<file path=ppt/tags/tag303.xml><?xml version="1.0" encoding="utf-8"?>
<p:tagLst xmlns:a="http://schemas.openxmlformats.org/drawingml/2006/main" xmlns:r="http://schemas.openxmlformats.org/officeDocument/2006/relationships" xmlns:p="http://schemas.openxmlformats.org/presentationml/2006/main">
  <p:tag name="OTLMARKERSHAPE" val="OTL"/>
</p:tagLst>
</file>

<file path=ppt/tags/tag304.xml><?xml version="1.0" encoding="utf-8"?>
<p:tagLst xmlns:a="http://schemas.openxmlformats.org/drawingml/2006/main" xmlns:r="http://schemas.openxmlformats.org/officeDocument/2006/relationships" xmlns:p="http://schemas.openxmlformats.org/presentationml/2006/main">
  <p:tag name="OTLMARKERSHAPE" val="OTL"/>
</p:tagLst>
</file>

<file path=ppt/tags/tag305.xml><?xml version="1.0" encoding="utf-8"?>
<p:tagLst xmlns:a="http://schemas.openxmlformats.org/drawingml/2006/main" xmlns:r="http://schemas.openxmlformats.org/officeDocument/2006/relationships" xmlns:p="http://schemas.openxmlformats.org/presentationml/2006/main">
  <p:tag name="OTLMARKERSHAPE" val="OTL"/>
</p:tagLst>
</file>

<file path=ppt/tags/tag306.xml><?xml version="1.0" encoding="utf-8"?>
<p:tagLst xmlns:a="http://schemas.openxmlformats.org/drawingml/2006/main" xmlns:r="http://schemas.openxmlformats.org/officeDocument/2006/relationships" xmlns:p="http://schemas.openxmlformats.org/presentationml/2006/main">
  <p:tag name="OTLMARKERSHAPE" val="OTL"/>
</p:tagLst>
</file>

<file path=ppt/tags/tag307.xml><?xml version="1.0" encoding="utf-8"?>
<p:tagLst xmlns:a="http://schemas.openxmlformats.org/drawingml/2006/main" xmlns:r="http://schemas.openxmlformats.org/officeDocument/2006/relationships" xmlns:p="http://schemas.openxmlformats.org/presentationml/2006/main">
  <p:tag name="OTLMARKERSHAPE" val="OTL"/>
</p:tagLst>
</file>

<file path=ppt/tags/tag308.xml><?xml version="1.0" encoding="utf-8"?>
<p:tagLst xmlns:a="http://schemas.openxmlformats.org/drawingml/2006/main" xmlns:r="http://schemas.openxmlformats.org/officeDocument/2006/relationships" xmlns:p="http://schemas.openxmlformats.org/presentationml/2006/main">
  <p:tag name="OTLMARKERSHAPE" val="OTL"/>
</p:tagLst>
</file>

<file path=ppt/tags/tag309.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10.xml><?xml version="1.0" encoding="utf-8"?>
<p:tagLst xmlns:a="http://schemas.openxmlformats.org/drawingml/2006/main" xmlns:r="http://schemas.openxmlformats.org/officeDocument/2006/relationships" xmlns:p="http://schemas.openxmlformats.org/presentationml/2006/main">
  <p:tag name="OTLMARKERSHAPE" val="OTL"/>
</p:tagLst>
</file>

<file path=ppt/tags/tag311.xml><?xml version="1.0" encoding="utf-8"?>
<p:tagLst xmlns:a="http://schemas.openxmlformats.org/drawingml/2006/main" xmlns:r="http://schemas.openxmlformats.org/officeDocument/2006/relationships" xmlns:p="http://schemas.openxmlformats.org/presentationml/2006/main">
  <p:tag name="OTLMARKERSHAPE" val="OTL"/>
</p:tagLst>
</file>

<file path=ppt/tags/tag312.xml><?xml version="1.0" encoding="utf-8"?>
<p:tagLst xmlns:a="http://schemas.openxmlformats.org/drawingml/2006/main" xmlns:r="http://schemas.openxmlformats.org/officeDocument/2006/relationships" xmlns:p="http://schemas.openxmlformats.org/presentationml/2006/main">
  <p:tag name="OTLMARKERSHAPE" val="OTL"/>
</p:tagLst>
</file>

<file path=ppt/tags/tag313.xml><?xml version="1.0" encoding="utf-8"?>
<p:tagLst xmlns:a="http://schemas.openxmlformats.org/drawingml/2006/main" xmlns:r="http://schemas.openxmlformats.org/officeDocument/2006/relationships" xmlns:p="http://schemas.openxmlformats.org/presentationml/2006/main">
  <p:tag name="OTLMARKERSHAPE" val="OTL"/>
</p:tagLst>
</file>

<file path=ppt/tags/tag314.xml><?xml version="1.0" encoding="utf-8"?>
<p:tagLst xmlns:a="http://schemas.openxmlformats.org/drawingml/2006/main" xmlns:r="http://schemas.openxmlformats.org/officeDocument/2006/relationships" xmlns:p="http://schemas.openxmlformats.org/presentationml/2006/main">
  <p:tag name="OTLMARKERSHAPE" val="OTL"/>
</p:tagLst>
</file>

<file path=ppt/tags/tag315.xml><?xml version="1.0" encoding="utf-8"?>
<p:tagLst xmlns:a="http://schemas.openxmlformats.org/drawingml/2006/main" xmlns:r="http://schemas.openxmlformats.org/officeDocument/2006/relationships" xmlns:p="http://schemas.openxmlformats.org/presentationml/2006/main">
  <p:tag name="OTLMARKERSHAPE" val="OTL"/>
</p:tagLst>
</file>

<file path=ppt/tags/tag316.xml><?xml version="1.0" encoding="utf-8"?>
<p:tagLst xmlns:a="http://schemas.openxmlformats.org/drawingml/2006/main" xmlns:r="http://schemas.openxmlformats.org/officeDocument/2006/relationships" xmlns:p="http://schemas.openxmlformats.org/presentationml/2006/main">
  <p:tag name="OTLMARKERSHAPE" val="OTL"/>
</p:tagLst>
</file>

<file path=ppt/tags/tag317.xml><?xml version="1.0" encoding="utf-8"?>
<p:tagLst xmlns:a="http://schemas.openxmlformats.org/drawingml/2006/main" xmlns:r="http://schemas.openxmlformats.org/officeDocument/2006/relationships" xmlns:p="http://schemas.openxmlformats.org/presentationml/2006/main">
  <p:tag name="OTLMARKERSHAPE" val="OTL"/>
</p:tagLst>
</file>

<file path=ppt/tags/tag318.xml><?xml version="1.0" encoding="utf-8"?>
<p:tagLst xmlns:a="http://schemas.openxmlformats.org/drawingml/2006/main" xmlns:r="http://schemas.openxmlformats.org/officeDocument/2006/relationships" xmlns:p="http://schemas.openxmlformats.org/presentationml/2006/main">
  <p:tag name="OTLMARKERSHAPE" val="OTL"/>
</p:tagLst>
</file>

<file path=ppt/tags/tag319.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20.xml><?xml version="1.0" encoding="utf-8"?>
<p:tagLst xmlns:a="http://schemas.openxmlformats.org/drawingml/2006/main" xmlns:r="http://schemas.openxmlformats.org/officeDocument/2006/relationships" xmlns:p="http://schemas.openxmlformats.org/presentationml/2006/main">
  <p:tag name="OTLMARKERSHAPE" val="OTL"/>
</p:tagLst>
</file>

<file path=ppt/tags/tag321.xml><?xml version="1.0" encoding="utf-8"?>
<p:tagLst xmlns:a="http://schemas.openxmlformats.org/drawingml/2006/main" xmlns:r="http://schemas.openxmlformats.org/officeDocument/2006/relationships" xmlns:p="http://schemas.openxmlformats.org/presentationml/2006/main">
  <p:tag name="OTLMARKERSHAPE" val="OTL"/>
</p:tagLst>
</file>

<file path=ppt/tags/tag322.xml><?xml version="1.0" encoding="utf-8"?>
<p:tagLst xmlns:a="http://schemas.openxmlformats.org/drawingml/2006/main" xmlns:r="http://schemas.openxmlformats.org/officeDocument/2006/relationships" xmlns:p="http://schemas.openxmlformats.org/presentationml/2006/main">
  <p:tag name="OTLMARKERSHAPE" val="OTL"/>
</p:tagLst>
</file>

<file path=ppt/tags/tag323.xml><?xml version="1.0" encoding="utf-8"?>
<p:tagLst xmlns:a="http://schemas.openxmlformats.org/drawingml/2006/main" xmlns:r="http://schemas.openxmlformats.org/officeDocument/2006/relationships" xmlns:p="http://schemas.openxmlformats.org/presentationml/2006/main">
  <p:tag name="OTLMARKERSHAPE" val="OTL"/>
</p:tagLst>
</file>

<file path=ppt/tags/tag324.xml><?xml version="1.0" encoding="utf-8"?>
<p:tagLst xmlns:a="http://schemas.openxmlformats.org/drawingml/2006/main" xmlns:r="http://schemas.openxmlformats.org/officeDocument/2006/relationships" xmlns:p="http://schemas.openxmlformats.org/presentationml/2006/main">
  <p:tag name="OTLMARKERSHAPE" val="OTL"/>
</p:tagLst>
</file>

<file path=ppt/tags/tag325.xml><?xml version="1.0" encoding="utf-8"?>
<p:tagLst xmlns:a="http://schemas.openxmlformats.org/drawingml/2006/main" xmlns:r="http://schemas.openxmlformats.org/officeDocument/2006/relationships" xmlns:p="http://schemas.openxmlformats.org/presentationml/2006/main">
  <p:tag name="OTLMARKERSHAPE" val="OTL"/>
</p:tagLst>
</file>

<file path=ppt/tags/tag326.xml><?xml version="1.0" encoding="utf-8"?>
<p:tagLst xmlns:a="http://schemas.openxmlformats.org/drawingml/2006/main" xmlns:r="http://schemas.openxmlformats.org/officeDocument/2006/relationships" xmlns:p="http://schemas.openxmlformats.org/presentationml/2006/main">
  <p:tag name="OTLMARKERSHAPE" val="OTL"/>
</p:tagLst>
</file>

<file path=ppt/tags/tag327.xml><?xml version="1.0" encoding="utf-8"?>
<p:tagLst xmlns:a="http://schemas.openxmlformats.org/drawingml/2006/main" xmlns:r="http://schemas.openxmlformats.org/officeDocument/2006/relationships" xmlns:p="http://schemas.openxmlformats.org/presentationml/2006/main">
  <p:tag name="OTLMARKERSHAPE" val="OTL"/>
</p:tagLst>
</file>

<file path=ppt/tags/tag328.xml><?xml version="1.0" encoding="utf-8"?>
<p:tagLst xmlns:a="http://schemas.openxmlformats.org/drawingml/2006/main" xmlns:r="http://schemas.openxmlformats.org/officeDocument/2006/relationships" xmlns:p="http://schemas.openxmlformats.org/presentationml/2006/main">
  <p:tag name="OTLMARKERSHAPE" val="OTL"/>
</p:tagLst>
</file>

<file path=ppt/tags/tag329.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30.xml><?xml version="1.0" encoding="utf-8"?>
<p:tagLst xmlns:a="http://schemas.openxmlformats.org/drawingml/2006/main" xmlns:r="http://schemas.openxmlformats.org/officeDocument/2006/relationships" xmlns:p="http://schemas.openxmlformats.org/presentationml/2006/main">
  <p:tag name="OTLMARKERSHAPE" val="OTL"/>
</p:tagLst>
</file>

<file path=ppt/tags/tag331.xml><?xml version="1.0" encoding="utf-8"?>
<p:tagLst xmlns:a="http://schemas.openxmlformats.org/drawingml/2006/main" xmlns:r="http://schemas.openxmlformats.org/officeDocument/2006/relationships" xmlns:p="http://schemas.openxmlformats.org/presentationml/2006/main">
  <p:tag name="OTLMARKERSHAPE" val="OTL"/>
</p:tagLst>
</file>

<file path=ppt/tags/tag3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3.xml><?xml version="1.0" encoding="utf-8"?>
<p:tagLst xmlns:a="http://schemas.openxmlformats.org/drawingml/2006/main" xmlns:r="http://schemas.openxmlformats.org/officeDocument/2006/relationships" xmlns:p="http://schemas.openxmlformats.org/presentationml/2006/main">
  <p:tag name="OTLMARKERSHAPE" val="OTL"/>
</p:tagLst>
</file>

<file path=ppt/tags/tag334.xml><?xml version="1.0" encoding="utf-8"?>
<p:tagLst xmlns:a="http://schemas.openxmlformats.org/drawingml/2006/main" xmlns:r="http://schemas.openxmlformats.org/officeDocument/2006/relationships" xmlns:p="http://schemas.openxmlformats.org/presentationml/2006/main">
  <p:tag name="OTLMARKERSHAPE" val="OTL"/>
</p:tagLst>
</file>

<file path=ppt/tags/tag335.xml><?xml version="1.0" encoding="utf-8"?>
<p:tagLst xmlns:a="http://schemas.openxmlformats.org/drawingml/2006/main" xmlns:r="http://schemas.openxmlformats.org/officeDocument/2006/relationships" xmlns:p="http://schemas.openxmlformats.org/presentationml/2006/main">
  <p:tag name="OTLMARKERSHAPE" val="OTL"/>
</p:tagLst>
</file>

<file path=ppt/tags/tag336.xml><?xml version="1.0" encoding="utf-8"?>
<p:tagLst xmlns:a="http://schemas.openxmlformats.org/drawingml/2006/main" xmlns:r="http://schemas.openxmlformats.org/officeDocument/2006/relationships" xmlns:p="http://schemas.openxmlformats.org/presentationml/2006/main">
  <p:tag name="OTLMARKERSHAPE" val="OTL"/>
</p:tagLst>
</file>

<file path=ppt/tags/tag337.xml><?xml version="1.0" encoding="utf-8"?>
<p:tagLst xmlns:a="http://schemas.openxmlformats.org/drawingml/2006/main" xmlns:r="http://schemas.openxmlformats.org/officeDocument/2006/relationships" xmlns:p="http://schemas.openxmlformats.org/presentationml/2006/main">
  <p:tag name="OTLMARKERSHAPE" val="OTL"/>
</p:tagLst>
</file>

<file path=ppt/tags/tag338.xml><?xml version="1.0" encoding="utf-8"?>
<p:tagLst xmlns:a="http://schemas.openxmlformats.org/drawingml/2006/main" xmlns:r="http://schemas.openxmlformats.org/officeDocument/2006/relationships" xmlns:p="http://schemas.openxmlformats.org/presentationml/2006/main">
  <p:tag name="OTLMARKERSHAPE" val="OTL"/>
</p:tagLst>
</file>

<file path=ppt/tags/tag339.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40.xml><?xml version="1.0" encoding="utf-8"?>
<p:tagLst xmlns:a="http://schemas.openxmlformats.org/drawingml/2006/main" xmlns:r="http://schemas.openxmlformats.org/officeDocument/2006/relationships" xmlns:p="http://schemas.openxmlformats.org/presentationml/2006/main">
  <p:tag name="OTLMARKERSHAPE" val="OTL"/>
</p:tagLst>
</file>

<file path=ppt/tags/tag341.xml><?xml version="1.0" encoding="utf-8"?>
<p:tagLst xmlns:a="http://schemas.openxmlformats.org/drawingml/2006/main" xmlns:r="http://schemas.openxmlformats.org/officeDocument/2006/relationships" xmlns:p="http://schemas.openxmlformats.org/presentationml/2006/main">
  <p:tag name="OTLMARKERSHAPE" val="OTL"/>
</p:tagLst>
</file>

<file path=ppt/tags/tag342.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4029</Words>
  <Application>Microsoft Office PowerPoint</Application>
  <PresentationFormat>Widescreen</PresentationFormat>
  <Paragraphs>456</Paragraphs>
  <Slides>49</Slides>
  <Notes>49</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49</vt:i4>
      </vt:variant>
    </vt:vector>
  </HeadingPairs>
  <TitlesOfParts>
    <vt:vector size="54" baseType="lpstr">
      <vt:lpstr>Arial</vt:lpstr>
      <vt:lpstr>Calibri</vt:lpstr>
      <vt:lpstr>Calibri Light</vt:lpstr>
      <vt:lpstr>open sans</vt:lpstr>
      <vt:lpstr>Tema di Office</vt:lpstr>
      <vt:lpstr>Presentazione standard di PowerPoint</vt:lpstr>
      <vt:lpstr>INTERNATIONAL HERITAGE  POLICY DOCUMENTS </vt:lpstr>
      <vt:lpstr>Presentazione standard di PowerPoint</vt:lpstr>
      <vt:lpstr>PART I - Content</vt:lpstr>
      <vt:lpstr>Basic terms</vt:lpstr>
      <vt:lpstr>Basic terms</vt:lpstr>
      <vt:lpstr>Basic terms</vt:lpstr>
      <vt:lpstr>Presentazione standard di PowerPoint</vt:lpstr>
      <vt:lpstr>Intergovernmental organizations, international agencies and other institutions for cultural heritage policy documents</vt:lpstr>
      <vt:lpstr>Intergovernmental organizations, international agencies and other institutions for cultural heritage policy documents</vt:lpstr>
      <vt:lpstr>Intergovernmental organizations, international agencies and other institutions for cultural heritage policy documents</vt:lpstr>
      <vt:lpstr>Intergovernmental organizations, international agencies and other institutions for cultural heritage policy documents</vt:lpstr>
      <vt:lpstr>Presentazione standard di PowerPoint</vt:lpstr>
      <vt:lpstr>GENERAL PRINCIPLES AND OBJECTIVES IN HERITAGE POLICY DOCUMENTS</vt:lpstr>
      <vt:lpstr>GENERAL PRINCIPLES AND OBJECTIVES IN HERITAGE POLICY DOCUMENTS</vt:lpstr>
      <vt:lpstr>CONTENTS AND SCOPES IN HERITAGE POLICY DOCUMENTS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PART II - Content</vt:lpstr>
      <vt:lpstr>PART II - Content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vt:lpstr>
      <vt:lpstr>Literature: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FOLLOWING  LONDON CHARTER</dc:title>
  <dc:creator>Margareta</dc:creator>
  <cp:lastModifiedBy>Rinaudo  Fulvio</cp:lastModifiedBy>
  <cp:revision>100</cp:revision>
  <dcterms:created xsi:type="dcterms:W3CDTF">2019-11-02T19:44:15Z</dcterms:created>
  <dcterms:modified xsi:type="dcterms:W3CDTF">2022-08-12T15:14:09Z</dcterms:modified>
</cp:coreProperties>
</file>